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6" r:id="rId5"/>
    <p:sldId id="259" r:id="rId6"/>
    <p:sldId id="287" r:id="rId7"/>
    <p:sldId id="285" r:id="rId8"/>
    <p:sldId id="260" r:id="rId9"/>
    <p:sldId id="288" r:id="rId10"/>
    <p:sldId id="262" r:id="rId11"/>
    <p:sldId id="289" r:id="rId12"/>
    <p:sldId id="261" r:id="rId13"/>
    <p:sldId id="290" r:id="rId14"/>
    <p:sldId id="263" r:id="rId15"/>
    <p:sldId id="291" r:id="rId16"/>
    <p:sldId id="281" r:id="rId17"/>
    <p:sldId id="264" r:id="rId18"/>
    <p:sldId id="292" r:id="rId19"/>
    <p:sldId id="265" r:id="rId20"/>
    <p:sldId id="293" r:id="rId21"/>
    <p:sldId id="266" r:id="rId22"/>
    <p:sldId id="294" r:id="rId23"/>
    <p:sldId id="267" r:id="rId24"/>
    <p:sldId id="295" r:id="rId25"/>
    <p:sldId id="268" r:id="rId26"/>
    <p:sldId id="296" r:id="rId27"/>
    <p:sldId id="269" r:id="rId28"/>
    <p:sldId id="297" r:id="rId29"/>
    <p:sldId id="270" r:id="rId30"/>
    <p:sldId id="298" r:id="rId31"/>
    <p:sldId id="282" r:id="rId32"/>
    <p:sldId id="271" r:id="rId33"/>
    <p:sldId id="299" r:id="rId34"/>
    <p:sldId id="272" r:id="rId35"/>
    <p:sldId id="300" r:id="rId36"/>
    <p:sldId id="273" r:id="rId37"/>
    <p:sldId id="301" r:id="rId38"/>
    <p:sldId id="274" r:id="rId39"/>
    <p:sldId id="302" r:id="rId40"/>
    <p:sldId id="275" r:id="rId41"/>
    <p:sldId id="303" r:id="rId42"/>
    <p:sldId id="276" r:id="rId43"/>
    <p:sldId id="277" r:id="rId44"/>
    <p:sldId id="283" r:id="rId45"/>
    <p:sldId id="278" r:id="rId46"/>
    <p:sldId id="279" r:id="rId47"/>
    <p:sldId id="28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79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93EBDB-3B8D-490B-B294-C680956621EA}" type="datetimeFigureOut">
              <a:rPr lang="en-US" smtClean="0"/>
              <a:t>12/11/2017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760A8BA-DCF7-417E-ADCA-FEA16A166E6E}" type="slidenum">
              <a:rPr lang="en-US" smtClean="0"/>
              <a:t>‹#›</a:t>
            </a:fld>
            <a:endParaRPr lang="en-US"/>
          </a:p>
        </p:txBody>
      </p:sp>
    </p:spTree>
    <p:extLst>
      <p:ext uri="{BB962C8B-B14F-4D97-AF65-F5344CB8AC3E}">
        <p14:creationId xmlns:p14="http://schemas.microsoft.com/office/powerpoint/2010/main" val="142991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D93EBDB-3B8D-490B-B294-C680956621EA}"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220610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458428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2535475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4125463-9C15-4DDB-80C6-01C623EC55F8}" type="datetimeFigureOut">
              <a:rPr lang="en-US" smtClean="0"/>
              <a:t>12/11/2017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E852A5-A482-41B4-BEB3-E87D6FAC9DC8}" type="slidenum">
              <a:rPr lang="en-US" smtClean="0"/>
              <a:t>‹#›</a:t>
            </a:fld>
            <a:endParaRPr lang="en-US"/>
          </a:p>
        </p:txBody>
      </p:sp>
      <p:sp>
        <p:nvSpPr>
          <p:cNvPr id="11" name="Title 10"/>
          <p:cNvSpPr>
            <a:spLocks noGrp="1"/>
          </p:cNvSpPr>
          <p:nvPr>
            <p:ph type="title"/>
          </p:nvPr>
        </p:nvSpPr>
        <p:spPr>
          <a:xfrm>
            <a:off x="1068387" y="2416193"/>
            <a:ext cx="10058400" cy="1450757"/>
          </a:xfrm>
        </p:spPr>
        <p:txBody>
          <a:bodyP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381340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w/ Sideba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12BB1C-1769-4302-B5F5-0CA2564BC894}" type="datetimeFigureOut">
              <a:rPr lang="en-US" smtClean="0"/>
              <a:t>12/11/2017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3420DC-E99F-4AFE-853F-A575B26A0BC2}" type="slidenum">
              <a:rPr lang="en-US" smtClean="0"/>
              <a:t>‹#›</a:t>
            </a:fld>
            <a:endParaRPr lang="en-US"/>
          </a:p>
        </p:txBody>
      </p:sp>
      <p:pic>
        <p:nvPicPr>
          <p:cNvPr id="10" name="Picture 9"/>
          <p:cNvPicPr>
            <a:picLocks noChangeAspect="1"/>
          </p:cNvPicPr>
          <p:nvPr userDrawn="1"/>
        </p:nvPicPr>
        <p:blipFill>
          <a:blip r:embed="rId2"/>
          <a:stretch>
            <a:fillRect/>
          </a:stretch>
        </p:blipFill>
        <p:spPr>
          <a:xfrm>
            <a:off x="7753727" y="0"/>
            <a:ext cx="4438273" cy="6858594"/>
          </a:xfrm>
          <a:prstGeom prst="rect">
            <a:avLst/>
          </a:prstGeom>
        </p:spPr>
      </p:pic>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3"/>
          </p:nvPr>
        </p:nvSpPr>
        <p:spPr>
          <a:xfrm>
            <a:off x="8172450" y="819150"/>
            <a:ext cx="3752850" cy="53721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
          <p:cNvSpPr>
            <a:spLocks noGrp="1"/>
          </p:cNvSpPr>
          <p:nvPr>
            <p:ph type="title"/>
          </p:nvPr>
        </p:nvSpPr>
        <p:spPr>
          <a:xfrm>
            <a:off x="809625" y="514350"/>
            <a:ext cx="6191250" cy="609600"/>
          </a:xfrm>
        </p:spPr>
        <p:txBody>
          <a:bodyPr/>
          <a:lstStyle/>
          <a:p>
            <a:r>
              <a:rPr lang="en-US" smtClean="0"/>
              <a:t>Click to edit Master title style</a:t>
            </a:r>
            <a:endParaRPr lang="en-US"/>
          </a:p>
        </p:txBody>
      </p:sp>
      <p:sp>
        <p:nvSpPr>
          <p:cNvPr id="14" name="Content Placeholder 13"/>
          <p:cNvSpPr>
            <a:spLocks noGrp="1"/>
          </p:cNvSpPr>
          <p:nvPr>
            <p:ph sz="quarter" idx="14"/>
          </p:nvPr>
        </p:nvSpPr>
        <p:spPr>
          <a:xfrm>
            <a:off x="304800" y="1276350"/>
            <a:ext cx="7200900" cy="4705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26473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enter Text">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12BB1C-1769-4302-B5F5-0CA2564BC894}" type="datetimeFigureOut">
              <a:rPr lang="en-US" smtClean="0"/>
              <a:t>12/11/2017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3420DC-E99F-4AFE-853F-A575B26A0BC2}" type="slidenum">
              <a:rPr lang="en-US" smtClean="0"/>
              <a:t>‹#›</a:t>
            </a:fld>
            <a:endParaRPr lang="en-US"/>
          </a:p>
        </p:txBody>
      </p:sp>
      <p:sp>
        <p:nvSpPr>
          <p:cNvPr id="3" name="Text Placeholder 2"/>
          <p:cNvSpPr>
            <a:spLocks noGrp="1"/>
          </p:cNvSpPr>
          <p:nvPr>
            <p:ph type="body" sz="quarter" idx="13"/>
          </p:nvPr>
        </p:nvSpPr>
        <p:spPr>
          <a:xfrm>
            <a:off x="1445433" y="2602181"/>
            <a:ext cx="9297987" cy="1222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6575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5770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93EBDB-3B8D-490B-B294-C680956621EA}"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6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93EBDB-3B8D-490B-B294-C680956621EA}"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168471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93EBDB-3B8D-490B-B294-C680956621EA}" type="datetimeFigureOut">
              <a:rPr lang="en-US" smtClean="0"/>
              <a:t>12/11/2017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231815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93EBDB-3B8D-490B-B294-C680956621EA}" type="datetimeFigureOut">
              <a:rPr lang="en-US" smtClean="0"/>
              <a:t>12/11/2017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104583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93EBDB-3B8D-490B-B294-C680956621EA}" type="datetimeFigureOut">
              <a:rPr lang="en-US" smtClean="0"/>
              <a:t>12/11/2017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111564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93EBDB-3B8D-490B-B294-C680956621EA}" type="datetimeFigureOut">
              <a:rPr lang="en-US" smtClean="0"/>
              <a:t>12/11/2017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760A8BA-DCF7-417E-ADCA-FEA16A166E6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08000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4"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Term 2 Pass the Point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99567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treaty ended WWI?</a:t>
            </a:r>
            <a:endParaRPr lang="en-US" dirty="0"/>
          </a:p>
        </p:txBody>
      </p:sp>
    </p:spTree>
    <p:extLst>
      <p:ext uri="{BB962C8B-B14F-4D97-AF65-F5344CB8AC3E}">
        <p14:creationId xmlns:p14="http://schemas.microsoft.com/office/powerpoint/2010/main" val="3064283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Treaty of Versailles</a:t>
            </a:r>
            <a:endParaRPr lang="en-US" dirty="0"/>
          </a:p>
        </p:txBody>
      </p:sp>
    </p:spTree>
    <p:extLst>
      <p:ext uri="{BB962C8B-B14F-4D97-AF65-F5344CB8AC3E}">
        <p14:creationId xmlns:p14="http://schemas.microsoft.com/office/powerpoint/2010/main" val="3771416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4 things did Germany have to do after the Treaty of Versailles?</a:t>
            </a:r>
            <a:endParaRPr lang="en-US" dirty="0"/>
          </a:p>
        </p:txBody>
      </p:sp>
    </p:spTree>
    <p:extLst>
      <p:ext uri="{BB962C8B-B14F-4D97-AF65-F5344CB8AC3E}">
        <p14:creationId xmlns:p14="http://schemas.microsoft.com/office/powerpoint/2010/main" val="2629482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7" y="2442319"/>
            <a:ext cx="10058400" cy="1881487"/>
          </a:xfrm>
        </p:spPr>
        <p:txBody>
          <a:bodyPr/>
          <a:lstStyle/>
          <a:p>
            <a:r>
              <a:rPr lang="en-US" dirty="0" smtClean="0"/>
              <a:t>Take responsibility for the war, pay reparations, reduce military, give up land</a:t>
            </a:r>
            <a:endParaRPr lang="en-US" dirty="0"/>
          </a:p>
        </p:txBody>
      </p:sp>
    </p:spTree>
    <p:extLst>
      <p:ext uri="{BB962C8B-B14F-4D97-AF65-F5344CB8AC3E}">
        <p14:creationId xmlns:p14="http://schemas.microsoft.com/office/powerpoint/2010/main" val="2177541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name of Wilson’s peace plan?</a:t>
            </a:r>
            <a:endParaRPr lang="en-US" dirty="0"/>
          </a:p>
        </p:txBody>
      </p:sp>
    </p:spTree>
    <p:extLst>
      <p:ext uri="{BB962C8B-B14F-4D97-AF65-F5344CB8AC3E}">
        <p14:creationId xmlns:p14="http://schemas.microsoft.com/office/powerpoint/2010/main" val="3424992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Fourteen Points</a:t>
            </a:r>
            <a:endParaRPr lang="en-US" dirty="0"/>
          </a:p>
        </p:txBody>
      </p:sp>
    </p:spTree>
    <p:extLst>
      <p:ext uri="{BB962C8B-B14F-4D97-AF65-F5344CB8AC3E}">
        <p14:creationId xmlns:p14="http://schemas.microsoft.com/office/powerpoint/2010/main" val="3979409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9600" dirty="0" smtClean="0">
                <a:solidFill>
                  <a:srgbClr val="C00000"/>
                </a:solidFill>
                <a:effectLst>
                  <a:outerShdw blurRad="38100" dist="38100" dir="2700000" algn="tl">
                    <a:srgbClr val="000000">
                      <a:alpha val="43137"/>
                    </a:srgbClr>
                  </a:outerShdw>
                </a:effectLst>
                <a:latin typeface="Algerian" panose="04020705040A02060702" pitchFamily="82" charset="0"/>
              </a:rPr>
              <a:t>Che</a:t>
            </a:r>
            <a:r>
              <a:rPr lang="en-US" sz="9600" dirty="0" smtClean="0">
                <a:effectLst>
                  <a:outerShdw blurRad="38100" dist="38100" dir="2700000" algn="tl">
                    <a:srgbClr val="000000">
                      <a:alpha val="43137"/>
                    </a:srgbClr>
                  </a:outerShdw>
                </a:effectLst>
                <a:latin typeface="Algerian" panose="04020705040A02060702" pitchFamily="82" charset="0"/>
              </a:rPr>
              <a:t>ckpo</a:t>
            </a:r>
            <a:r>
              <a:rPr lang="en-US" sz="9600" dirty="0" smtClean="0">
                <a:solidFill>
                  <a:srgbClr val="0070C0"/>
                </a:solidFill>
                <a:effectLst>
                  <a:outerShdw blurRad="38100" dist="38100" dir="2700000" algn="tl">
                    <a:srgbClr val="000000">
                      <a:alpha val="43137"/>
                    </a:srgbClr>
                  </a:outerShdw>
                </a:effectLst>
                <a:latin typeface="Algerian" panose="04020705040A02060702" pitchFamily="82" charset="0"/>
              </a:rPr>
              <a:t>int!</a:t>
            </a:r>
            <a:endParaRPr lang="en-US" sz="9600" dirty="0">
              <a:solidFill>
                <a:srgbClr val="0070C0"/>
              </a:solidFill>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rot="5400000">
            <a:off x="7357785" y="3184888"/>
            <a:ext cx="4175948" cy="170992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731922" y="1925825"/>
            <a:ext cx="4789115" cy="4228047"/>
          </a:xfrm>
          <a:prstGeom prst="rect">
            <a:avLst/>
          </a:prstGeom>
        </p:spPr>
      </p:pic>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rot="16200000">
            <a:off x="719226" y="3160053"/>
            <a:ext cx="4175948" cy="1709921"/>
          </a:xfrm>
          <a:prstGeom prst="rect">
            <a:avLst/>
          </a:prstGeom>
        </p:spPr>
      </p:pic>
    </p:spTree>
    <p:extLst>
      <p:ext uri="{BB962C8B-B14F-4D97-AF65-F5344CB8AC3E}">
        <p14:creationId xmlns:p14="http://schemas.microsoft.com/office/powerpoint/2010/main" val="3274113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7" y="2416193"/>
            <a:ext cx="10058400" cy="2090493"/>
          </a:xfrm>
        </p:spPr>
        <p:txBody>
          <a:bodyPr>
            <a:normAutofit/>
          </a:bodyPr>
          <a:lstStyle/>
          <a:p>
            <a:r>
              <a:rPr lang="en-US" dirty="0" smtClean="0"/>
              <a:t>What were people scared of during the Red Scare (be more specific than just “communism”)</a:t>
            </a:r>
            <a:endParaRPr lang="en-US" dirty="0"/>
          </a:p>
        </p:txBody>
      </p:sp>
    </p:spTree>
    <p:extLst>
      <p:ext uri="{BB962C8B-B14F-4D97-AF65-F5344CB8AC3E}">
        <p14:creationId xmlns:p14="http://schemas.microsoft.com/office/powerpoint/2010/main" val="2747521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communist revolution, like the Bolsheviks</a:t>
            </a:r>
            <a:endParaRPr lang="en-US" dirty="0"/>
          </a:p>
        </p:txBody>
      </p:sp>
    </p:spTree>
    <p:extLst>
      <p:ext uri="{BB962C8B-B14F-4D97-AF65-F5344CB8AC3E}">
        <p14:creationId xmlns:p14="http://schemas.microsoft.com/office/powerpoint/2010/main" val="630068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two philosophies were opposed during the Scopes Monkey Trial?</a:t>
            </a:r>
            <a:endParaRPr lang="en-US" dirty="0"/>
          </a:p>
        </p:txBody>
      </p:sp>
    </p:spTree>
    <p:extLst>
      <p:ext uri="{BB962C8B-B14F-4D97-AF65-F5344CB8AC3E}">
        <p14:creationId xmlns:p14="http://schemas.microsoft.com/office/powerpoint/2010/main" val="2938994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 the Point</a:t>
            </a:r>
            <a:endParaRPr lang="en-US" dirty="0"/>
          </a:p>
        </p:txBody>
      </p:sp>
      <p:sp>
        <p:nvSpPr>
          <p:cNvPr id="3" name="Content Placeholder 2"/>
          <p:cNvSpPr>
            <a:spLocks noGrp="1"/>
          </p:cNvSpPr>
          <p:nvPr>
            <p:ph idx="1"/>
          </p:nvPr>
        </p:nvSpPr>
        <p:spPr/>
        <p:txBody>
          <a:bodyPr>
            <a:normAutofit/>
          </a:bodyPr>
          <a:lstStyle/>
          <a:p>
            <a:r>
              <a:rPr lang="en-US" sz="2800" b="1" dirty="0" smtClean="0"/>
              <a:t>Instructions</a:t>
            </a:r>
          </a:p>
          <a:p>
            <a:r>
              <a:rPr lang="en-US" sz="2800" dirty="0" smtClean="0"/>
              <a:t>In this challenge, each of you will be competing directly against someone from each of the other teams.  The goal is to control “The Goods” at each of the randomly spaced “Checkpoints.”  To gain control of The Goods, you must be the first to answer the question I ask correctly.  If nobody in your group can answer the question, control of The Goods stays with whoever had it last.</a:t>
            </a:r>
            <a:endParaRPr lang="en-US" sz="2800" dirty="0"/>
          </a:p>
        </p:txBody>
      </p:sp>
    </p:spTree>
    <p:extLst>
      <p:ext uri="{BB962C8B-B14F-4D97-AF65-F5344CB8AC3E}">
        <p14:creationId xmlns:p14="http://schemas.microsoft.com/office/powerpoint/2010/main" val="2574880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Fundamentalism (Creationism) and Modernism</a:t>
            </a:r>
            <a:endParaRPr lang="en-US" dirty="0"/>
          </a:p>
        </p:txBody>
      </p:sp>
    </p:spTree>
    <p:extLst>
      <p:ext uri="{BB962C8B-B14F-4D97-AF65-F5344CB8AC3E}">
        <p14:creationId xmlns:p14="http://schemas.microsoft.com/office/powerpoint/2010/main" val="1792650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the three causes of the Great Depression?</a:t>
            </a:r>
            <a:endParaRPr lang="en-US" dirty="0"/>
          </a:p>
        </p:txBody>
      </p:sp>
    </p:spTree>
    <p:extLst>
      <p:ext uri="{BB962C8B-B14F-4D97-AF65-F5344CB8AC3E}">
        <p14:creationId xmlns:p14="http://schemas.microsoft.com/office/powerpoint/2010/main" val="1735913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Banking failures, bad foreign trade decisions, people buying things on credit</a:t>
            </a:r>
            <a:endParaRPr lang="en-US" dirty="0"/>
          </a:p>
        </p:txBody>
      </p:sp>
    </p:spTree>
    <p:extLst>
      <p:ext uri="{BB962C8B-B14F-4D97-AF65-F5344CB8AC3E}">
        <p14:creationId xmlns:p14="http://schemas.microsoft.com/office/powerpoint/2010/main" val="2064966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NOT a cause of the Great Depressions?</a:t>
            </a:r>
            <a:endParaRPr lang="en-US" dirty="0"/>
          </a:p>
        </p:txBody>
      </p:sp>
    </p:spTree>
    <p:extLst>
      <p:ext uri="{BB962C8B-B14F-4D97-AF65-F5344CB8AC3E}">
        <p14:creationId xmlns:p14="http://schemas.microsoft.com/office/powerpoint/2010/main" val="857838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Stock Market crash! (It’s a symptom)</a:t>
            </a:r>
            <a:endParaRPr lang="en-US" dirty="0"/>
          </a:p>
        </p:txBody>
      </p:sp>
    </p:spTree>
    <p:extLst>
      <p:ext uri="{BB962C8B-B14F-4D97-AF65-F5344CB8AC3E}">
        <p14:creationId xmlns:p14="http://schemas.microsoft.com/office/powerpoint/2010/main" val="763520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name of the tariff the US made at the start of the Depression?</a:t>
            </a:r>
            <a:endParaRPr lang="en-US" dirty="0"/>
          </a:p>
        </p:txBody>
      </p:sp>
    </p:spTree>
    <p:extLst>
      <p:ext uri="{BB962C8B-B14F-4D97-AF65-F5344CB8AC3E}">
        <p14:creationId xmlns:p14="http://schemas.microsoft.com/office/powerpoint/2010/main" val="3675150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Smoot-Hawley tariff</a:t>
            </a:r>
            <a:endParaRPr lang="en-US" dirty="0"/>
          </a:p>
        </p:txBody>
      </p:sp>
    </p:spTree>
    <p:extLst>
      <p:ext uri="{BB962C8B-B14F-4D97-AF65-F5344CB8AC3E}">
        <p14:creationId xmlns:p14="http://schemas.microsoft.com/office/powerpoint/2010/main" val="3128439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media to forget about your crappy life</a:t>
            </a:r>
            <a:endParaRPr lang="en-US" dirty="0"/>
          </a:p>
        </p:txBody>
      </p:sp>
    </p:spTree>
    <p:extLst>
      <p:ext uri="{BB962C8B-B14F-4D97-AF65-F5344CB8AC3E}">
        <p14:creationId xmlns:p14="http://schemas.microsoft.com/office/powerpoint/2010/main" val="3016528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Escapism</a:t>
            </a:r>
            <a:endParaRPr lang="en-US" dirty="0"/>
          </a:p>
        </p:txBody>
      </p:sp>
    </p:spTree>
    <p:extLst>
      <p:ext uri="{BB962C8B-B14F-4D97-AF65-F5344CB8AC3E}">
        <p14:creationId xmlns:p14="http://schemas.microsoft.com/office/powerpoint/2010/main" val="2037792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“natural” disaster in the Midwest during the 30s</a:t>
            </a:r>
            <a:endParaRPr lang="en-US" dirty="0"/>
          </a:p>
        </p:txBody>
      </p:sp>
    </p:spTree>
    <p:extLst>
      <p:ext uri="{BB962C8B-B14F-4D97-AF65-F5344CB8AC3E}">
        <p14:creationId xmlns:p14="http://schemas.microsoft.com/office/powerpoint/2010/main" val="2025484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three territories did America acquire from the Span Am war?</a:t>
            </a:r>
            <a:endParaRPr lang="en-US" dirty="0"/>
          </a:p>
        </p:txBody>
      </p:sp>
    </p:spTree>
    <p:extLst>
      <p:ext uri="{BB962C8B-B14F-4D97-AF65-F5344CB8AC3E}">
        <p14:creationId xmlns:p14="http://schemas.microsoft.com/office/powerpoint/2010/main" val="3697971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Dust Bowl</a:t>
            </a:r>
            <a:endParaRPr lang="en-US" dirty="0"/>
          </a:p>
        </p:txBody>
      </p:sp>
    </p:spTree>
    <p:extLst>
      <p:ext uri="{BB962C8B-B14F-4D97-AF65-F5344CB8AC3E}">
        <p14:creationId xmlns:p14="http://schemas.microsoft.com/office/powerpoint/2010/main" val="2955417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9600" dirty="0" smtClean="0">
                <a:solidFill>
                  <a:srgbClr val="C00000"/>
                </a:solidFill>
                <a:effectLst>
                  <a:outerShdw blurRad="38100" dist="38100" dir="2700000" algn="tl">
                    <a:srgbClr val="000000">
                      <a:alpha val="43137"/>
                    </a:srgbClr>
                  </a:outerShdw>
                </a:effectLst>
                <a:latin typeface="Algerian" panose="04020705040A02060702" pitchFamily="82" charset="0"/>
              </a:rPr>
              <a:t>Che</a:t>
            </a:r>
            <a:r>
              <a:rPr lang="en-US" sz="9600" dirty="0" smtClean="0">
                <a:effectLst>
                  <a:outerShdw blurRad="38100" dist="38100" dir="2700000" algn="tl">
                    <a:srgbClr val="000000">
                      <a:alpha val="43137"/>
                    </a:srgbClr>
                  </a:outerShdw>
                </a:effectLst>
                <a:latin typeface="Algerian" panose="04020705040A02060702" pitchFamily="82" charset="0"/>
              </a:rPr>
              <a:t>ckpo</a:t>
            </a:r>
            <a:r>
              <a:rPr lang="en-US" sz="9600" dirty="0" smtClean="0">
                <a:solidFill>
                  <a:srgbClr val="0070C0"/>
                </a:solidFill>
                <a:effectLst>
                  <a:outerShdw blurRad="38100" dist="38100" dir="2700000" algn="tl">
                    <a:srgbClr val="000000">
                      <a:alpha val="43137"/>
                    </a:srgbClr>
                  </a:outerShdw>
                </a:effectLst>
                <a:latin typeface="Algerian" panose="04020705040A02060702" pitchFamily="82" charset="0"/>
              </a:rPr>
              <a:t>int!</a:t>
            </a:r>
            <a:endParaRPr lang="en-US" sz="9600" dirty="0">
              <a:solidFill>
                <a:srgbClr val="0070C0"/>
              </a:solidFill>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rot="5400000">
            <a:off x="7357785" y="3184888"/>
            <a:ext cx="4175948" cy="170992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731922" y="1925825"/>
            <a:ext cx="4789115" cy="4228047"/>
          </a:xfrm>
          <a:prstGeom prst="rect">
            <a:avLst/>
          </a:prstGeom>
        </p:spPr>
      </p:pic>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rot="16200000">
            <a:off x="719226" y="3160053"/>
            <a:ext cx="4175948" cy="1709921"/>
          </a:xfrm>
          <a:prstGeom prst="rect">
            <a:avLst/>
          </a:prstGeom>
        </p:spPr>
      </p:pic>
    </p:spTree>
    <p:extLst>
      <p:ext uri="{BB962C8B-B14F-4D97-AF65-F5344CB8AC3E}">
        <p14:creationId xmlns:p14="http://schemas.microsoft.com/office/powerpoint/2010/main" val="2657850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a:t>
            </a:r>
            <a:r>
              <a:rPr lang="en-US" i="1" dirty="0" smtClean="0"/>
              <a:t>natural</a:t>
            </a:r>
            <a:r>
              <a:rPr lang="en-US" dirty="0" smtClean="0"/>
              <a:t> about the Dust Bowl</a:t>
            </a:r>
            <a:endParaRPr lang="en-US" dirty="0"/>
          </a:p>
        </p:txBody>
      </p:sp>
    </p:spTree>
    <p:extLst>
      <p:ext uri="{BB962C8B-B14F-4D97-AF65-F5344CB8AC3E}">
        <p14:creationId xmlns:p14="http://schemas.microsoft.com/office/powerpoint/2010/main" val="3371817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drought</a:t>
            </a:r>
            <a:endParaRPr lang="en-US" dirty="0"/>
          </a:p>
        </p:txBody>
      </p:sp>
    </p:spTree>
    <p:extLst>
      <p:ext uri="{BB962C8B-B14F-4D97-AF65-F5344CB8AC3E}">
        <p14:creationId xmlns:p14="http://schemas.microsoft.com/office/powerpoint/2010/main" val="4162081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manmade?</a:t>
            </a:r>
            <a:endParaRPr lang="en-US" dirty="0"/>
          </a:p>
        </p:txBody>
      </p:sp>
    </p:spTree>
    <p:extLst>
      <p:ext uri="{BB962C8B-B14F-4D97-AF65-F5344CB8AC3E}">
        <p14:creationId xmlns:p14="http://schemas.microsoft.com/office/powerpoint/2010/main" val="3768148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Overfarming</a:t>
            </a:r>
            <a:r>
              <a:rPr lang="en-US" dirty="0" smtClean="0"/>
              <a:t> and getting rid of the plains grass</a:t>
            </a:r>
            <a:endParaRPr lang="en-US" dirty="0"/>
          </a:p>
        </p:txBody>
      </p:sp>
    </p:spTree>
    <p:extLst>
      <p:ext uri="{BB962C8B-B14F-4D97-AF65-F5344CB8AC3E}">
        <p14:creationId xmlns:p14="http://schemas.microsoft.com/office/powerpoint/2010/main" val="3935378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program where workers are taxed to pay for retired people</a:t>
            </a:r>
            <a:endParaRPr lang="en-US" dirty="0"/>
          </a:p>
        </p:txBody>
      </p:sp>
    </p:spTree>
    <p:extLst>
      <p:ext uri="{BB962C8B-B14F-4D97-AF65-F5344CB8AC3E}">
        <p14:creationId xmlns:p14="http://schemas.microsoft.com/office/powerpoint/2010/main" val="2149139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a:t>
            </a:r>
            <a:endParaRPr lang="en-US" dirty="0"/>
          </a:p>
        </p:txBody>
      </p:sp>
    </p:spTree>
    <p:extLst>
      <p:ext uri="{BB962C8B-B14F-4D97-AF65-F5344CB8AC3E}">
        <p14:creationId xmlns:p14="http://schemas.microsoft.com/office/powerpoint/2010/main" val="6391449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Trying to fill the Supreme Court with people that agree with you</a:t>
            </a:r>
            <a:endParaRPr lang="en-US" dirty="0"/>
          </a:p>
        </p:txBody>
      </p:sp>
    </p:spTree>
    <p:extLst>
      <p:ext uri="{BB962C8B-B14F-4D97-AF65-F5344CB8AC3E}">
        <p14:creationId xmlns:p14="http://schemas.microsoft.com/office/powerpoint/2010/main" val="6471712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Packing</a:t>
            </a:r>
            <a:endParaRPr lang="en-US" dirty="0"/>
          </a:p>
        </p:txBody>
      </p:sp>
    </p:spTree>
    <p:extLst>
      <p:ext uri="{BB962C8B-B14F-4D97-AF65-F5344CB8AC3E}">
        <p14:creationId xmlns:p14="http://schemas.microsoft.com/office/powerpoint/2010/main" val="2428367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Guam, </a:t>
            </a:r>
            <a:r>
              <a:rPr lang="en-US" dirty="0" smtClean="0"/>
              <a:t>Puerto </a:t>
            </a:r>
            <a:r>
              <a:rPr lang="en-US" dirty="0" smtClean="0"/>
              <a:t>Rico, </a:t>
            </a:r>
            <a:r>
              <a:rPr lang="en-US" dirty="0" err="1" smtClean="0"/>
              <a:t>Phillipines</a:t>
            </a:r>
            <a:endParaRPr lang="en-US" dirty="0"/>
          </a:p>
        </p:txBody>
      </p:sp>
    </p:spTree>
    <p:extLst>
      <p:ext uri="{BB962C8B-B14F-4D97-AF65-F5344CB8AC3E}">
        <p14:creationId xmlns:p14="http://schemas.microsoft.com/office/powerpoint/2010/main" val="3573919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ended the Great Depression?</a:t>
            </a:r>
            <a:endParaRPr lang="en-US" dirty="0"/>
          </a:p>
        </p:txBody>
      </p:sp>
    </p:spTree>
    <p:extLst>
      <p:ext uri="{BB962C8B-B14F-4D97-AF65-F5344CB8AC3E}">
        <p14:creationId xmlns:p14="http://schemas.microsoft.com/office/powerpoint/2010/main" val="29906929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Two</a:t>
            </a:r>
            <a:endParaRPr lang="en-US" dirty="0"/>
          </a:p>
        </p:txBody>
      </p:sp>
    </p:spTree>
    <p:extLst>
      <p:ext uri="{BB962C8B-B14F-4D97-AF65-F5344CB8AC3E}">
        <p14:creationId xmlns:p14="http://schemas.microsoft.com/office/powerpoint/2010/main" val="17568146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Would the New Deal have gotten us out of the Depression</a:t>
            </a:r>
            <a:endParaRPr lang="en-US" dirty="0"/>
          </a:p>
        </p:txBody>
      </p:sp>
    </p:spTree>
    <p:extLst>
      <p:ext uri="{BB962C8B-B14F-4D97-AF65-F5344CB8AC3E}">
        <p14:creationId xmlns:p14="http://schemas.microsoft.com/office/powerpoint/2010/main" val="14940349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know, because WWII</a:t>
            </a:r>
            <a:endParaRPr lang="en-US" dirty="0"/>
          </a:p>
        </p:txBody>
      </p:sp>
    </p:spTree>
    <p:extLst>
      <p:ext uri="{BB962C8B-B14F-4D97-AF65-F5344CB8AC3E}">
        <p14:creationId xmlns:p14="http://schemas.microsoft.com/office/powerpoint/2010/main" val="36995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9600" dirty="0" smtClean="0">
                <a:solidFill>
                  <a:srgbClr val="C00000"/>
                </a:solidFill>
                <a:effectLst>
                  <a:outerShdw blurRad="38100" dist="38100" dir="2700000" algn="tl">
                    <a:srgbClr val="000000">
                      <a:alpha val="43137"/>
                    </a:srgbClr>
                  </a:outerShdw>
                </a:effectLst>
                <a:latin typeface="Algerian" panose="04020705040A02060702" pitchFamily="82" charset="0"/>
              </a:rPr>
              <a:t>Che</a:t>
            </a:r>
            <a:r>
              <a:rPr lang="en-US" sz="9600" dirty="0" smtClean="0">
                <a:effectLst>
                  <a:outerShdw blurRad="38100" dist="38100" dir="2700000" algn="tl">
                    <a:srgbClr val="000000">
                      <a:alpha val="43137"/>
                    </a:srgbClr>
                  </a:outerShdw>
                </a:effectLst>
                <a:latin typeface="Algerian" panose="04020705040A02060702" pitchFamily="82" charset="0"/>
              </a:rPr>
              <a:t>ckpo</a:t>
            </a:r>
            <a:r>
              <a:rPr lang="en-US" sz="9600" dirty="0" smtClean="0">
                <a:solidFill>
                  <a:srgbClr val="0070C0"/>
                </a:solidFill>
                <a:effectLst>
                  <a:outerShdw blurRad="38100" dist="38100" dir="2700000" algn="tl">
                    <a:srgbClr val="000000">
                      <a:alpha val="43137"/>
                    </a:srgbClr>
                  </a:outerShdw>
                </a:effectLst>
                <a:latin typeface="Algerian" panose="04020705040A02060702" pitchFamily="82" charset="0"/>
              </a:rPr>
              <a:t>int!</a:t>
            </a:r>
            <a:endParaRPr lang="en-US" sz="9600" dirty="0">
              <a:solidFill>
                <a:srgbClr val="0070C0"/>
              </a:solidFill>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rot="5400000">
            <a:off x="7357785" y="3184888"/>
            <a:ext cx="4175948" cy="170992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731922" y="1925825"/>
            <a:ext cx="4789115" cy="4228047"/>
          </a:xfrm>
          <a:prstGeom prst="rect">
            <a:avLst/>
          </a:prstGeom>
        </p:spPr>
      </p:pic>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rot="16200000">
            <a:off x="719226" y="3160053"/>
            <a:ext cx="4175948" cy="1709921"/>
          </a:xfrm>
          <a:prstGeom prst="rect">
            <a:avLst/>
          </a:prstGeom>
        </p:spPr>
      </p:pic>
    </p:spTree>
    <p:extLst>
      <p:ext uri="{BB962C8B-B14F-4D97-AF65-F5344CB8AC3E}">
        <p14:creationId xmlns:p14="http://schemas.microsoft.com/office/powerpoint/2010/main" val="28056478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7" y="2416194"/>
            <a:ext cx="10058400" cy="1985990"/>
          </a:xfrm>
        </p:spPr>
        <p:txBody>
          <a:bodyPr>
            <a:normAutofit/>
          </a:bodyPr>
          <a:lstStyle/>
          <a:p>
            <a:r>
              <a:rPr lang="en-US" dirty="0" smtClean="0"/>
              <a:t>What was the name of the first electric washing machine (and Mr. Bird’s favorite fact about the 1920s)?</a:t>
            </a:r>
            <a:endParaRPr lang="en-US" dirty="0"/>
          </a:p>
        </p:txBody>
      </p:sp>
    </p:spTree>
    <p:extLst>
      <p:ext uri="{BB962C8B-B14F-4D97-AF65-F5344CB8AC3E}">
        <p14:creationId xmlns:p14="http://schemas.microsoft.com/office/powerpoint/2010/main" val="4909960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Mighty Thor!</a:t>
            </a:r>
            <a:endParaRPr lang="en-US" dirty="0"/>
          </a:p>
        </p:txBody>
      </p:sp>
    </p:spTree>
    <p:extLst>
      <p:ext uri="{BB962C8B-B14F-4D97-AF65-F5344CB8AC3E}">
        <p14:creationId xmlns:p14="http://schemas.microsoft.com/office/powerpoint/2010/main" val="4074528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9600" dirty="0" smtClean="0">
                <a:solidFill>
                  <a:srgbClr val="C00000"/>
                </a:solidFill>
                <a:effectLst>
                  <a:outerShdw blurRad="38100" dist="38100" dir="2700000" algn="tl">
                    <a:srgbClr val="000000">
                      <a:alpha val="43137"/>
                    </a:srgbClr>
                  </a:outerShdw>
                </a:effectLst>
                <a:latin typeface="Algerian" panose="04020705040A02060702" pitchFamily="82" charset="0"/>
              </a:rPr>
              <a:t>Che</a:t>
            </a:r>
            <a:r>
              <a:rPr lang="en-US" sz="9600" dirty="0" smtClean="0">
                <a:effectLst>
                  <a:outerShdw blurRad="38100" dist="38100" dir="2700000" algn="tl">
                    <a:srgbClr val="000000">
                      <a:alpha val="43137"/>
                    </a:srgbClr>
                  </a:outerShdw>
                </a:effectLst>
                <a:latin typeface="Algerian" panose="04020705040A02060702" pitchFamily="82" charset="0"/>
              </a:rPr>
              <a:t>ckpo</a:t>
            </a:r>
            <a:r>
              <a:rPr lang="en-US" sz="9600" dirty="0" smtClean="0">
                <a:solidFill>
                  <a:srgbClr val="0070C0"/>
                </a:solidFill>
                <a:effectLst>
                  <a:outerShdw blurRad="38100" dist="38100" dir="2700000" algn="tl">
                    <a:srgbClr val="000000">
                      <a:alpha val="43137"/>
                    </a:srgbClr>
                  </a:outerShdw>
                </a:effectLst>
                <a:latin typeface="Algerian" panose="04020705040A02060702" pitchFamily="82" charset="0"/>
              </a:rPr>
              <a:t>int!</a:t>
            </a:r>
            <a:endParaRPr lang="en-US" sz="9600" dirty="0">
              <a:solidFill>
                <a:srgbClr val="0070C0"/>
              </a:solidFill>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rot="5400000">
            <a:off x="7357785" y="3184888"/>
            <a:ext cx="4175948" cy="170992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731922" y="1925825"/>
            <a:ext cx="4789115" cy="4228047"/>
          </a:xfrm>
          <a:prstGeom prst="rect">
            <a:avLst/>
          </a:prstGeom>
        </p:spPr>
      </p:pic>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rot="16200000">
            <a:off x="719226" y="3160053"/>
            <a:ext cx="4175948" cy="1709921"/>
          </a:xfrm>
          <a:prstGeom prst="rect">
            <a:avLst/>
          </a:prstGeom>
        </p:spPr>
      </p:pic>
    </p:spTree>
    <p:extLst>
      <p:ext uri="{BB962C8B-B14F-4D97-AF65-F5344CB8AC3E}">
        <p14:creationId xmlns:p14="http://schemas.microsoft.com/office/powerpoint/2010/main" val="2174391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four MAIN causes of WWI?</a:t>
            </a:r>
            <a:endParaRPr lang="en-US" dirty="0"/>
          </a:p>
        </p:txBody>
      </p:sp>
    </p:spTree>
    <p:extLst>
      <p:ext uri="{BB962C8B-B14F-4D97-AF65-F5344CB8AC3E}">
        <p14:creationId xmlns:p14="http://schemas.microsoft.com/office/powerpoint/2010/main" val="2624442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Militarism, Alliances, Imperialism, Nationalism</a:t>
            </a:r>
            <a:endParaRPr lang="en-US" dirty="0"/>
          </a:p>
        </p:txBody>
      </p:sp>
    </p:spTree>
    <p:extLst>
      <p:ext uri="{BB962C8B-B14F-4D97-AF65-F5344CB8AC3E}">
        <p14:creationId xmlns:p14="http://schemas.microsoft.com/office/powerpoint/2010/main" val="3928677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9600" dirty="0" smtClean="0">
                <a:solidFill>
                  <a:srgbClr val="C00000"/>
                </a:solidFill>
                <a:effectLst>
                  <a:outerShdw blurRad="38100" dist="38100" dir="2700000" algn="tl">
                    <a:srgbClr val="000000">
                      <a:alpha val="43137"/>
                    </a:srgbClr>
                  </a:outerShdw>
                </a:effectLst>
                <a:latin typeface="Algerian" panose="04020705040A02060702" pitchFamily="82" charset="0"/>
              </a:rPr>
              <a:t>Che</a:t>
            </a:r>
            <a:r>
              <a:rPr lang="en-US" sz="9600" dirty="0" smtClean="0">
                <a:effectLst>
                  <a:outerShdw blurRad="38100" dist="38100" dir="2700000" algn="tl">
                    <a:srgbClr val="000000">
                      <a:alpha val="43137"/>
                    </a:srgbClr>
                  </a:outerShdw>
                </a:effectLst>
                <a:latin typeface="Algerian" panose="04020705040A02060702" pitchFamily="82" charset="0"/>
              </a:rPr>
              <a:t>ckpo</a:t>
            </a:r>
            <a:r>
              <a:rPr lang="en-US" sz="9600" dirty="0" smtClean="0">
                <a:solidFill>
                  <a:srgbClr val="0070C0"/>
                </a:solidFill>
                <a:effectLst>
                  <a:outerShdw blurRad="38100" dist="38100" dir="2700000" algn="tl">
                    <a:srgbClr val="000000">
                      <a:alpha val="43137"/>
                    </a:srgbClr>
                  </a:outerShdw>
                </a:effectLst>
                <a:latin typeface="Algerian" panose="04020705040A02060702" pitchFamily="82" charset="0"/>
              </a:rPr>
              <a:t>int!</a:t>
            </a:r>
            <a:endParaRPr lang="en-US" sz="9600" dirty="0">
              <a:solidFill>
                <a:srgbClr val="0070C0"/>
              </a:solidFill>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rot="5400000">
            <a:off x="7357785" y="3184888"/>
            <a:ext cx="4175948" cy="170992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731922" y="1925825"/>
            <a:ext cx="4789115" cy="4228047"/>
          </a:xfrm>
          <a:prstGeom prst="rect">
            <a:avLst/>
          </a:prstGeom>
        </p:spPr>
      </p:pic>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rot="16200000">
            <a:off x="719226" y="3160053"/>
            <a:ext cx="4175948" cy="1709921"/>
          </a:xfrm>
          <a:prstGeom prst="rect">
            <a:avLst/>
          </a:prstGeom>
        </p:spPr>
      </p:pic>
    </p:spTree>
    <p:extLst>
      <p:ext uri="{BB962C8B-B14F-4D97-AF65-F5344CB8AC3E}">
        <p14:creationId xmlns:p14="http://schemas.microsoft.com/office/powerpoint/2010/main" val="4211264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7" y="2416193"/>
            <a:ext cx="10058400" cy="2064367"/>
          </a:xfrm>
        </p:spPr>
        <p:txBody>
          <a:bodyPr>
            <a:normAutofit/>
          </a:bodyPr>
          <a:lstStyle/>
          <a:p>
            <a:r>
              <a:rPr lang="en-US" dirty="0" smtClean="0"/>
              <a:t>What term describes staying out of foreign affairs and dealing with your own problems?</a:t>
            </a:r>
            <a:endParaRPr lang="en-US" dirty="0"/>
          </a:p>
        </p:txBody>
      </p:sp>
    </p:spTree>
    <p:extLst>
      <p:ext uri="{BB962C8B-B14F-4D97-AF65-F5344CB8AC3E}">
        <p14:creationId xmlns:p14="http://schemas.microsoft.com/office/powerpoint/2010/main" val="392632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Isolationism</a:t>
            </a:r>
            <a:endParaRPr lang="en-US" dirty="0"/>
          </a:p>
        </p:txBody>
      </p:sp>
    </p:spTree>
    <p:extLst>
      <p:ext uri="{BB962C8B-B14F-4D97-AF65-F5344CB8AC3E}">
        <p14:creationId xmlns:p14="http://schemas.microsoft.com/office/powerpoint/2010/main" val="1906451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063AB0EC-A8E1-4FAB-A56C-E8A5B32EE2F5}" vid="{FAE3AC83-8FB6-4D0F-8402-B3B84E9E0A54}"/>
    </a:ext>
  </a:extLst>
</a:theme>
</file>

<file path=docProps/app.xml><?xml version="1.0" encoding="utf-8"?>
<Properties xmlns="http://schemas.openxmlformats.org/officeDocument/2006/extended-properties" xmlns:vt="http://schemas.openxmlformats.org/officeDocument/2006/docPropsVTypes">
  <Template>Orange Line</Template>
  <TotalTime>357</TotalTime>
  <Words>424</Words>
  <Application>Microsoft Office PowerPoint</Application>
  <PresentationFormat>Widescreen</PresentationFormat>
  <Paragraphs>49</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Algerian</vt:lpstr>
      <vt:lpstr>Calibri</vt:lpstr>
      <vt:lpstr>Calibri Light</vt:lpstr>
      <vt:lpstr>Retrospect</vt:lpstr>
      <vt:lpstr>Term 2 Pass the Point</vt:lpstr>
      <vt:lpstr>Pass the Point</vt:lpstr>
      <vt:lpstr>What three territories did America acquire from the Span Am war?</vt:lpstr>
      <vt:lpstr>Guam, Puerto Rico, Phillipines</vt:lpstr>
      <vt:lpstr>What are the four MAIN causes of WWI?</vt:lpstr>
      <vt:lpstr>Militarism, Alliances, Imperialism, Nationalism</vt:lpstr>
      <vt:lpstr>Checkpoint!</vt:lpstr>
      <vt:lpstr>What term describes staying out of foreign affairs and dealing with your own problems?</vt:lpstr>
      <vt:lpstr>Isolationism</vt:lpstr>
      <vt:lpstr>What treaty ended WWI?</vt:lpstr>
      <vt:lpstr>The Treaty of Versailles</vt:lpstr>
      <vt:lpstr>What 4 things did Germany have to do after the Treaty of Versailles?</vt:lpstr>
      <vt:lpstr>Take responsibility for the war, pay reparations, reduce military, give up land</vt:lpstr>
      <vt:lpstr>What was the name of Wilson’s peace plan?</vt:lpstr>
      <vt:lpstr>The Fourteen Points</vt:lpstr>
      <vt:lpstr>Checkpoint!</vt:lpstr>
      <vt:lpstr>What were people scared of during the Red Scare (be more specific than just “communism”)</vt:lpstr>
      <vt:lpstr>A communist revolution, like the Bolsheviks</vt:lpstr>
      <vt:lpstr>What two philosophies were opposed during the Scopes Monkey Trial?</vt:lpstr>
      <vt:lpstr>Fundamentalism (Creationism) and Modernism</vt:lpstr>
      <vt:lpstr>What were the three causes of the Great Depression?</vt:lpstr>
      <vt:lpstr>Banking failures, bad foreign trade decisions, people buying things on credit</vt:lpstr>
      <vt:lpstr>What was NOT a cause of the Great Depressions?</vt:lpstr>
      <vt:lpstr>The Stock Market crash! (It’s a symptom)</vt:lpstr>
      <vt:lpstr>What was the name of the tariff the US made at the start of the Depression?</vt:lpstr>
      <vt:lpstr>The Smoot-Hawley tariff</vt:lpstr>
      <vt:lpstr>Using media to forget about your crappy life</vt:lpstr>
      <vt:lpstr>Escapism</vt:lpstr>
      <vt:lpstr>A “natural” disaster in the Midwest during the 30s</vt:lpstr>
      <vt:lpstr>The Dust Bowl</vt:lpstr>
      <vt:lpstr>Checkpoint!</vt:lpstr>
      <vt:lpstr>What was natural about the Dust Bowl</vt:lpstr>
      <vt:lpstr>The drought</vt:lpstr>
      <vt:lpstr>What was manmade?</vt:lpstr>
      <vt:lpstr>Overfarming and getting rid of the plains grass</vt:lpstr>
      <vt:lpstr>A program where workers are taxed to pay for retired people</vt:lpstr>
      <vt:lpstr>Social Security</vt:lpstr>
      <vt:lpstr>Trying to fill the Supreme Court with people that agree with you</vt:lpstr>
      <vt:lpstr>Court Packing</vt:lpstr>
      <vt:lpstr>What ended the Great Depression?</vt:lpstr>
      <vt:lpstr>World War Two</vt:lpstr>
      <vt:lpstr>Would the New Deal have gotten us out of the Depression</vt:lpstr>
      <vt:lpstr>Don’t know, because WWII</vt:lpstr>
      <vt:lpstr>Checkpoint!</vt:lpstr>
      <vt:lpstr>What was the name of the first electric washing machine (and Mr. Bird’s favorite fact about the 1920s)?</vt:lpstr>
      <vt:lpstr>The Mighty Thor!</vt:lpstr>
      <vt:lpstr>Checkpoint!</vt:lpstr>
    </vt:vector>
  </TitlesOfParts>
  <Company>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 2 Pass the Point</dc:title>
  <dc:creator>MATTHEW BIRD</dc:creator>
  <cp:lastModifiedBy>MATTHEW BIRD</cp:lastModifiedBy>
  <cp:revision>5</cp:revision>
  <dcterms:created xsi:type="dcterms:W3CDTF">2017-12-10T17:45:54Z</dcterms:created>
  <dcterms:modified xsi:type="dcterms:W3CDTF">2017-12-11T21:46:28Z</dcterms:modified>
</cp:coreProperties>
</file>