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79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D93EBDB-3B8D-490B-B294-C680956621EA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1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0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28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7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BB1C-1769-4302-B5F5-0CA2564BC894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0DC-E99F-4AFE-853F-A575B26A0BC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3727" y="0"/>
            <a:ext cx="4438273" cy="685859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8172450" y="819150"/>
            <a:ext cx="3752850" cy="53721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09625" y="514350"/>
            <a:ext cx="619125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47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BB1C-1769-4302-B5F5-0CA2564BC894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0DC-E99F-4AFE-853F-A575B26A0BC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45433" y="2602181"/>
            <a:ext cx="9297987" cy="1222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7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6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1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5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3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4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D93EBDB-3B8D-490B-B294-C680956621EA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08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1goSNElCyE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Spanish American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6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Quiz!!!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Nothing on the desk, no phones! Don’t ruin this for everybody!</a:t>
            </a:r>
          </a:p>
          <a:p>
            <a:r>
              <a:rPr lang="en-US" sz="2800" dirty="0" smtClean="0"/>
              <a:t>Define the following terms on the board: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Imperialism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Progressivism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List the motives of imperialism</a:t>
            </a:r>
          </a:p>
        </p:txBody>
      </p:sp>
    </p:spTree>
    <p:extLst>
      <p:ext uri="{BB962C8B-B14F-4D97-AF65-F5344CB8AC3E}">
        <p14:creationId xmlns:p14="http://schemas.microsoft.com/office/powerpoint/2010/main" val="310989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 Activity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Look at the following headlines and answer the questions</a:t>
            </a:r>
          </a:p>
          <a:p>
            <a:r>
              <a:rPr lang="en-US" sz="2800" dirty="0" smtClean="0"/>
              <a:t>“Search </a:t>
            </a:r>
            <a:r>
              <a:rPr lang="en-US" sz="2800" dirty="0"/>
              <a:t>for Missing Bride </a:t>
            </a:r>
            <a:r>
              <a:rPr lang="en-US" sz="2800" dirty="0" smtClean="0"/>
              <a:t>Continues”</a:t>
            </a:r>
            <a:endParaRPr lang="en-US" sz="2800" dirty="0"/>
          </a:p>
          <a:p>
            <a:r>
              <a:rPr lang="en-US" sz="2800" dirty="0" smtClean="0"/>
              <a:t>“Cold </a:t>
            </a:r>
            <a:r>
              <a:rPr lang="en-US" sz="2800" dirty="0"/>
              <a:t>Feet Suspected in Case of Missing </a:t>
            </a:r>
            <a:r>
              <a:rPr lang="en-US" sz="2800" dirty="0" smtClean="0"/>
              <a:t>Bride”</a:t>
            </a:r>
            <a:endParaRPr lang="en-US" sz="2800" dirty="0"/>
          </a:p>
          <a:p>
            <a:r>
              <a:rPr lang="en-US" sz="2800" dirty="0" smtClean="0"/>
              <a:t>“Bride </a:t>
            </a:r>
            <a:r>
              <a:rPr lang="en-US" sz="2800" dirty="0"/>
              <a:t>Missing! Recent Fight With Groom’s </a:t>
            </a:r>
            <a:r>
              <a:rPr lang="en-US" sz="2800" dirty="0" smtClean="0"/>
              <a:t>Family”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How do these headlines differ?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Consider the wording and how a reader might respond to each article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09748" y="4023360"/>
            <a:ext cx="107463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7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Up to the Spanish American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Nationalism</a:t>
            </a:r>
            <a:r>
              <a:rPr lang="en-US" sz="3200" dirty="0" smtClean="0"/>
              <a:t>- </a:t>
            </a:r>
            <a:r>
              <a:rPr lang="en-US" sz="3200" dirty="0"/>
              <a:t>an extreme form of </a:t>
            </a:r>
            <a:r>
              <a:rPr lang="en-US" sz="3200" dirty="0" smtClean="0"/>
              <a:t>patriotism, </a:t>
            </a:r>
            <a:r>
              <a:rPr lang="en-US" sz="3200" dirty="0"/>
              <a:t>especially marked by a feeling of superiority over other </a:t>
            </a:r>
            <a:r>
              <a:rPr lang="en-US" sz="3200" dirty="0" smtClean="0"/>
              <a:t>countries.</a:t>
            </a:r>
          </a:p>
          <a:p>
            <a:r>
              <a:rPr lang="en-US" sz="3200" u="sng" dirty="0" smtClean="0"/>
              <a:t>Jingoism</a:t>
            </a:r>
            <a:r>
              <a:rPr lang="en-US" sz="3200" dirty="0" smtClean="0"/>
              <a:t>- </a:t>
            </a:r>
            <a:r>
              <a:rPr lang="en-US" sz="3200" dirty="0"/>
              <a:t>extreme patriotism, especially in the form of aggressive or warlike foreign </a:t>
            </a:r>
            <a:r>
              <a:rPr lang="en-US" sz="3200" dirty="0" smtClean="0"/>
              <a:t>policy.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620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Introductory Movie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www.youtube.com/watch?v=q1goSNElCyE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0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Read </a:t>
            </a:r>
            <a:r>
              <a:rPr lang="en-US" sz="3200" dirty="0" smtClean="0"/>
              <a:t>your</a:t>
            </a:r>
            <a:r>
              <a:rPr lang="en-US" sz="3200" dirty="0" smtClean="0"/>
              <a:t> article </a:t>
            </a:r>
            <a:r>
              <a:rPr lang="en-US" sz="3200" dirty="0" smtClean="0"/>
              <a:t>and answer the first </a:t>
            </a:r>
            <a:r>
              <a:rPr lang="en-US" sz="3200" b="1" dirty="0" smtClean="0"/>
              <a:t>3 </a:t>
            </a:r>
            <a:r>
              <a:rPr lang="en-US" sz="3200" dirty="0" smtClean="0"/>
              <a:t>columns on the graphic organizers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Pair up with someone </a:t>
            </a:r>
            <a:r>
              <a:rPr lang="en-US" sz="3200" dirty="0" smtClean="0"/>
              <a:t>who read the other doc and </a:t>
            </a:r>
            <a:r>
              <a:rPr lang="en-US" sz="3200" dirty="0" smtClean="0"/>
              <a:t>compare answers. Then discuss and answer column 4.</a:t>
            </a:r>
            <a:endParaRPr lang="en-US" sz="32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111461"/>
            <a:ext cx="9955014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5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1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Intentionally sensational journalism</a:t>
            </a:r>
          </a:p>
          <a:p>
            <a:pPr lvl="1"/>
            <a:r>
              <a:rPr lang="en-US" sz="2800" dirty="0" smtClean="0"/>
              <a:t>Why?</a:t>
            </a:r>
          </a:p>
          <a:p>
            <a:r>
              <a:rPr lang="en-US" sz="3200" dirty="0" smtClean="0"/>
              <a:t>Desire to sell more papers</a:t>
            </a:r>
          </a:p>
          <a:p>
            <a:r>
              <a:rPr lang="en-US" sz="3200" dirty="0" smtClean="0"/>
              <a:t>Push a company’s political agenda</a:t>
            </a:r>
          </a:p>
          <a:p>
            <a:endParaRPr lang="en-US" sz="3200" dirty="0" smtClean="0"/>
          </a:p>
          <a:p>
            <a:r>
              <a:rPr lang="en-US" sz="3200" dirty="0" smtClean="0"/>
              <a:t>Not necessarily accurate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056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American War-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April 1898-August 1898 (3 months)</a:t>
            </a:r>
          </a:p>
          <a:p>
            <a:r>
              <a:rPr lang="en-US" sz="3200" dirty="0" smtClean="0"/>
              <a:t>Treaty of Paris- comes into effect April 11, 1899</a:t>
            </a:r>
          </a:p>
          <a:p>
            <a:r>
              <a:rPr lang="en-US" sz="3200" dirty="0" smtClean="0"/>
              <a:t>War </a:t>
            </a:r>
            <a:r>
              <a:rPr lang="en-US" sz="3200" dirty="0"/>
              <a:t>on two fronts</a:t>
            </a:r>
            <a:r>
              <a:rPr lang="en-US" sz="3200" dirty="0" smtClean="0"/>
              <a:t>:</a:t>
            </a:r>
            <a:endParaRPr lang="en-US" sz="3200" dirty="0"/>
          </a:p>
          <a:p>
            <a:pPr lvl="1"/>
            <a:r>
              <a:rPr lang="en-US" sz="2800" dirty="0" smtClean="0"/>
              <a:t>Philippines </a:t>
            </a:r>
            <a:r>
              <a:rPr lang="en-US" sz="2800" dirty="0"/>
              <a:t>and </a:t>
            </a:r>
            <a:r>
              <a:rPr lang="en-US" sz="2800" dirty="0" smtClean="0"/>
              <a:t>Cuba</a:t>
            </a:r>
            <a:endParaRPr lang="en-US" sz="2800" dirty="0"/>
          </a:p>
          <a:p>
            <a:r>
              <a:rPr lang="en-US" sz="3200" dirty="0"/>
              <a:t>U.S. acquires </a:t>
            </a:r>
            <a:r>
              <a:rPr lang="en-US" sz="3200" dirty="0" smtClean="0"/>
              <a:t>the Philippines</a:t>
            </a:r>
            <a:r>
              <a:rPr lang="en-US" sz="3200" dirty="0"/>
              <a:t>, a </a:t>
            </a:r>
            <a:r>
              <a:rPr lang="en-US" sz="3200" dirty="0" smtClean="0"/>
              <a:t>naval base </a:t>
            </a:r>
            <a:r>
              <a:rPr lang="en-US" sz="3200" dirty="0"/>
              <a:t>in </a:t>
            </a:r>
            <a:r>
              <a:rPr lang="en-US" sz="3200" dirty="0" smtClean="0"/>
              <a:t>Cuba (Guantanamo), Guam, and Puerto Rico</a:t>
            </a:r>
          </a:p>
          <a:p>
            <a:r>
              <a:rPr lang="en-US" sz="3200" dirty="0" smtClean="0"/>
              <a:t>Spain gets 20 million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6030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Platt Amendment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Added to the Treaty of Paris</a:t>
            </a:r>
          </a:p>
          <a:p>
            <a:r>
              <a:rPr lang="en-US" sz="2800" dirty="0"/>
              <a:t>8</a:t>
            </a:r>
            <a:r>
              <a:rPr lang="en-US" sz="2800" dirty="0" smtClean="0"/>
              <a:t> conditions that had to be met for the U.S. to leave Cuba</a:t>
            </a:r>
          </a:p>
          <a:p>
            <a:r>
              <a:rPr lang="en-US" sz="2800" dirty="0" smtClean="0"/>
              <a:t>The U.S. forced Cuba to sign it as well</a:t>
            </a:r>
          </a:p>
          <a:p>
            <a:endParaRPr lang="en-US" sz="2800" dirty="0"/>
          </a:p>
          <a:p>
            <a:r>
              <a:rPr lang="en-US" sz="2800" dirty="0" smtClean="0"/>
              <a:t>In partnerships, summarize the 8 Platt amendments in your own words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869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63AB0EC-A8E1-4FAB-A56C-E8A5B32EE2F5}" vid="{FAE3AC83-8FB6-4D0F-8402-B3B84E9E0A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Orange Line</Template>
  <TotalTime>19600</TotalTime>
  <Words>289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Retrospect</vt:lpstr>
      <vt:lpstr>Spanish American War</vt:lpstr>
      <vt:lpstr>Intro Activity</vt:lpstr>
      <vt:lpstr>Build Up to the Spanish American War</vt:lpstr>
      <vt:lpstr>Introductory Movie</vt:lpstr>
      <vt:lpstr>Document Analysis</vt:lpstr>
      <vt:lpstr>Discussion</vt:lpstr>
      <vt:lpstr>Yellow Journalism</vt:lpstr>
      <vt:lpstr>Spanish American War- Outcomes</vt:lpstr>
      <vt:lpstr>Platt Amendment</vt:lpstr>
      <vt:lpstr>Team Quiz!!!</vt:lpstr>
    </vt:vector>
  </TitlesOfParts>
  <Company>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Spanish American War</dc:title>
  <dc:creator>MATTHEW BIRD</dc:creator>
  <cp:lastModifiedBy>MATTHEW BIRD</cp:lastModifiedBy>
  <cp:revision>27</cp:revision>
  <dcterms:created xsi:type="dcterms:W3CDTF">2016-10-27T16:20:04Z</dcterms:created>
  <dcterms:modified xsi:type="dcterms:W3CDTF">2019-10-02T00:38:37Z</dcterms:modified>
</cp:coreProperties>
</file>