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22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3EBDB-3B8D-490B-B294-C680956621E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Scarcity and the Study of Econ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 or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each of the following items, hold up a </a:t>
            </a:r>
            <a:r>
              <a:rPr lang="en-US" sz="3200" b="1" dirty="0" smtClean="0"/>
              <a:t>writing utensil</a:t>
            </a:r>
            <a:r>
              <a:rPr lang="en-US" sz="3200" dirty="0" smtClean="0"/>
              <a:t> if you think it is a </a:t>
            </a:r>
            <a:r>
              <a:rPr lang="en-US" sz="3200" b="1" dirty="0" smtClean="0"/>
              <a:t>good</a:t>
            </a:r>
            <a:r>
              <a:rPr lang="en-US" sz="3200" dirty="0" smtClean="0"/>
              <a:t>, and raise your </a:t>
            </a:r>
            <a:r>
              <a:rPr lang="en-US" sz="3200" i="1" dirty="0" smtClean="0"/>
              <a:t>hand</a:t>
            </a:r>
            <a:r>
              <a:rPr lang="en-US" sz="3200" dirty="0" smtClean="0"/>
              <a:t> if you think it is a </a:t>
            </a:r>
            <a:r>
              <a:rPr lang="en-US" sz="3200" i="1" dirty="0" smtClean="0"/>
              <a:t>service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44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Getting a Haircut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96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Tickle Me Elmo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90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Babysitting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27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Restaurant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31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Custom Made Cakes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8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Tailored Clothing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4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Good</a:t>
            </a:r>
            <a:r>
              <a:rPr lang="en-US" sz="3200" dirty="0" smtClean="0"/>
              <a:t>: Some</a:t>
            </a:r>
            <a:r>
              <a:rPr lang="en-US" sz="3200" i="1" dirty="0" smtClean="0"/>
              <a:t>thing </a:t>
            </a:r>
            <a:r>
              <a:rPr lang="en-US" sz="3200" dirty="0" smtClean="0"/>
              <a:t>produced that people can buy (tangible)</a:t>
            </a:r>
            <a:endParaRPr lang="en-US" sz="3200" i="1" dirty="0" smtClean="0"/>
          </a:p>
          <a:p>
            <a:r>
              <a:rPr lang="en-US" sz="3200" u="sng" dirty="0" smtClean="0"/>
              <a:t>Service</a:t>
            </a:r>
            <a:r>
              <a:rPr lang="en-US" sz="3200" dirty="0" smtClean="0"/>
              <a:t>: </a:t>
            </a:r>
            <a:r>
              <a:rPr lang="en-US" sz="3200" i="1" dirty="0" smtClean="0"/>
              <a:t>Activities</a:t>
            </a:r>
            <a:r>
              <a:rPr lang="en-US" sz="3200" dirty="0" smtClean="0"/>
              <a:t> done for others for a fee</a:t>
            </a:r>
          </a:p>
          <a:p>
            <a:r>
              <a:rPr lang="en-US" sz="3200" u="sng" dirty="0" smtClean="0"/>
              <a:t>Want</a:t>
            </a:r>
            <a:r>
              <a:rPr lang="en-US" sz="3200" dirty="0" smtClean="0"/>
              <a:t>: ?</a:t>
            </a:r>
          </a:p>
          <a:p>
            <a:r>
              <a:rPr lang="en-US" sz="3200" u="sng" dirty="0" smtClean="0"/>
              <a:t>Need</a:t>
            </a:r>
            <a:r>
              <a:rPr lang="en-US" sz="3200" dirty="0" smtClean="0"/>
              <a:t>: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83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an example from the present day (no earlier than Thanksgiving) of when an individual, business, and government were forced by scarcity to choose how to allocate their resources.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81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Quiz - </a:t>
            </a:r>
            <a:fld id="{7F039A0F-BEEB-40D9-9D75-D3BD7A627166}" type="datetime1">
              <a:rPr lang="en-US" smtClean="0"/>
              <a:t>1/8/2018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was your weekend?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Why doesn’t everybody just get what they want?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665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Simulation 1</a:t>
            </a:r>
            <a:r>
              <a:rPr lang="en-US" sz="3600" dirty="0"/>
              <a:t>- In a group of four, plan how you would allocate funds for the prom. You have </a:t>
            </a:r>
            <a:r>
              <a:rPr lang="en-US" sz="3600" dirty="0" smtClean="0"/>
              <a:t>$8,000 </a:t>
            </a:r>
            <a:r>
              <a:rPr lang="en-US" sz="3600" dirty="0"/>
              <a:t>to spend, but you don’t have to spend all of it.</a:t>
            </a:r>
          </a:p>
          <a:p>
            <a:r>
              <a:rPr lang="en-US" sz="3600" b="1" dirty="0"/>
              <a:t>Simulation 2</a:t>
            </a:r>
            <a:r>
              <a:rPr lang="en-US" sz="3600" dirty="0"/>
              <a:t>- In your “community,” figure out how you’re going to survive on a desert island, with the resources you’ve gathered. You need to get the things on the next slide.</a:t>
            </a:r>
            <a:endParaRPr lang="en-US" sz="3600" b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76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Simulation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2170630"/>
          <a:ext cx="10058400" cy="377901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488509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NEEDED</a:t>
                      </a:r>
                      <a:r>
                        <a:rPr lang="en-US" sz="3200" baseline="0" dirty="0" smtClean="0">
                          <a:effectLst/>
                        </a:rPr>
                        <a:t> RESOURCES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2729708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FOOD: four 3-inch strips of </a:t>
                      </a:r>
                      <a:r>
                        <a:rPr lang="en-US" sz="3600" dirty="0" smtClean="0">
                          <a:effectLst/>
                        </a:rPr>
                        <a:t>green </a:t>
                      </a:r>
                      <a:r>
                        <a:rPr lang="en-US" sz="3600" dirty="0">
                          <a:effectLst/>
                        </a:rPr>
                        <a:t>paper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1248458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SHELTER: 2-inch white square attached to a </a:t>
                      </a:r>
                      <a:r>
                        <a:rPr lang="en-US" sz="3600" dirty="0" smtClean="0">
                          <a:effectLst/>
                        </a:rPr>
                        <a:t>yellow triangle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209386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CLOTHING: a four-color paper chain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3200548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EDUCATION: a four-page book with color cover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161640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8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was there a difference between groups’ resources?</a:t>
            </a:r>
          </a:p>
          <a:p>
            <a:r>
              <a:rPr lang="en-US" sz="3200" dirty="0" smtClean="0"/>
              <a:t>Which resources were most valuable?</a:t>
            </a:r>
          </a:p>
          <a:p>
            <a:r>
              <a:rPr lang="en-US" sz="3200" dirty="0" smtClean="0"/>
              <a:t>Which were least valuable?</a:t>
            </a:r>
          </a:p>
        </p:txBody>
      </p:sp>
    </p:spTree>
    <p:extLst>
      <p:ext uri="{BB962C8B-B14F-4D97-AF65-F5344CB8AC3E}">
        <p14:creationId xmlns:p14="http://schemas.microsoft.com/office/powerpoint/2010/main" val="39293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45433" y="1071155"/>
            <a:ext cx="9297987" cy="275340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What were the ways that you could get what you needed</a:t>
            </a:r>
            <a:r>
              <a:rPr lang="en-US" sz="5400" dirty="0" smtClean="0"/>
              <a:t>?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What are ways that we can deal with scarcity?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49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Scarcity</a:t>
            </a:r>
            <a:r>
              <a:rPr lang="en-US" sz="2800" dirty="0" smtClean="0"/>
              <a:t>: the </a:t>
            </a:r>
            <a:r>
              <a:rPr lang="en-US" sz="2800" dirty="0"/>
              <a:t>state of being scarce or in short supply; shortage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Caused because our wants and needs are bigger than our resources</a:t>
            </a:r>
          </a:p>
          <a:p>
            <a:r>
              <a:rPr lang="en-US" sz="2800" u="sng" dirty="0" smtClean="0"/>
              <a:t>Economy</a:t>
            </a:r>
            <a:r>
              <a:rPr lang="en-US" sz="2800" dirty="0" smtClean="0"/>
              <a:t>: </a:t>
            </a:r>
            <a:r>
              <a:rPr lang="en-US" sz="2800" dirty="0"/>
              <a:t>the wealth and resources of a country or </a:t>
            </a:r>
            <a:r>
              <a:rPr lang="en-US" sz="2800" dirty="0" smtClean="0"/>
              <a:t>region</a:t>
            </a:r>
          </a:p>
          <a:p>
            <a:r>
              <a:rPr lang="en-US" sz="2800" u="sng" dirty="0" smtClean="0"/>
              <a:t>Economics</a:t>
            </a:r>
            <a:r>
              <a:rPr lang="en-US" sz="2800" dirty="0" smtClean="0"/>
              <a:t>: </a:t>
            </a:r>
            <a:r>
              <a:rPr lang="en-US" sz="2800" dirty="0"/>
              <a:t>the branch of knowledge concerned with the production, consumption, and transfer of wealth</a:t>
            </a:r>
            <a:endParaRPr lang="en-US" sz="2800" dirty="0" smtClean="0"/>
          </a:p>
          <a:p>
            <a:r>
              <a:rPr lang="en-US" sz="2800" u="sng" dirty="0" smtClean="0"/>
              <a:t>Market</a:t>
            </a:r>
            <a:r>
              <a:rPr lang="en-US" sz="2800" dirty="0" smtClean="0"/>
              <a:t>: </a:t>
            </a:r>
            <a:r>
              <a:rPr lang="en-US" sz="2800" dirty="0"/>
              <a:t>an area or arena in which commercial dealings are conducted</a:t>
            </a:r>
          </a:p>
        </p:txBody>
      </p:sp>
    </p:spTree>
    <p:extLst>
      <p:ext uri="{BB962C8B-B14F-4D97-AF65-F5344CB8AC3E}">
        <p14:creationId xmlns:p14="http://schemas.microsoft.com/office/powerpoint/2010/main" val="40162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or Service?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Image result for cash reg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09" y="2302464"/>
            <a:ext cx="2247991" cy="22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aturalsmiles.com/wp-content/uploads/2014/08/sedation-dentist-salem-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27" y="3096868"/>
            <a:ext cx="2864135" cy="19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90734" y="1846052"/>
            <a:ext cx="0" cy="4411057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6" name="Picture 12" descr="Image result for firefigh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31" y="4808199"/>
            <a:ext cx="2724604" cy="18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owl of fru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" y="2473642"/>
            <a:ext cx="2757442" cy="19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56" y="3096868"/>
            <a:ext cx="2253751" cy="22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8" descr="Image result for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Image result for cloth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0" y="4765756"/>
            <a:ext cx="2825135" cy="19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63AB0EC-A8E1-4FAB-A56C-E8A5B32EE2F5}" vid="{FAE3AC83-8FB6-4D0F-8402-B3B84E9E0A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Line</Template>
  <TotalTime>3125</TotalTime>
  <Words>366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Times New Roman</vt:lpstr>
      <vt:lpstr>Retrospect</vt:lpstr>
      <vt:lpstr>Scarcity and the Study of Econ</vt:lpstr>
      <vt:lpstr>Daily Quiz - 1/8/2018</vt:lpstr>
      <vt:lpstr>PowerPoint Presentation</vt:lpstr>
      <vt:lpstr>Scarcity</vt:lpstr>
      <vt:lpstr>Scarcity Simulation</vt:lpstr>
      <vt:lpstr>Scarcity Simulation</vt:lpstr>
      <vt:lpstr>PowerPoint Presentation</vt:lpstr>
      <vt:lpstr>What is Economics?</vt:lpstr>
      <vt:lpstr>Good or Service?</vt:lpstr>
      <vt:lpstr>Goods or Services?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Terms!</vt:lpstr>
      <vt:lpstr>Scarcity Examples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BIRD</dc:creator>
  <cp:lastModifiedBy>MATTHEW BIRD</cp:lastModifiedBy>
  <cp:revision>15</cp:revision>
  <dcterms:created xsi:type="dcterms:W3CDTF">2017-08-12T17:42:17Z</dcterms:created>
  <dcterms:modified xsi:type="dcterms:W3CDTF">2018-01-10T14:01:32Z</dcterms:modified>
</cp:coreProperties>
</file>