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DWKEHbBh4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dkWw702_M" TargetMode="External"/><Relationship Id="rId2" Type="http://schemas.openxmlformats.org/officeDocument/2006/relationships/hyperlink" Target="https://www.youtube.com/watch?v=S9XtYPy4kM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2IcmLkuhG0?t=4m17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Reagan and the End of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</a:t>
            </a:r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2943"/>
            <a:ext cx="8596668" cy="5050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 out a half sheet of paper</a:t>
            </a:r>
          </a:p>
          <a:p>
            <a:r>
              <a:rPr lang="en-US" sz="2800" dirty="0" smtClean="0"/>
              <a:t>These are the topics </a:t>
            </a:r>
            <a:r>
              <a:rPr lang="en-US" sz="2800" dirty="0" smtClean="0"/>
              <a:t>from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half of the Cold War. </a:t>
            </a:r>
            <a:r>
              <a:rPr lang="en-US" sz="2800" dirty="0" smtClean="0"/>
              <a:t>Write the one that you would choose, if we only had time to review one as a class.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sz="2600" dirty="0" smtClean="0"/>
          </a:p>
          <a:p>
            <a:r>
              <a:rPr lang="en-US" sz="2800" dirty="0" smtClean="0"/>
              <a:t>Crumple it up and toss it in the middle of the room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3825800"/>
            <a:ext cx="9300754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Bay of Pigs/Cuba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Vietnam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60’s Culture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Covert Operations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Presidential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Scandal</a:t>
            </a:r>
          </a:p>
          <a:p>
            <a:pPr lvl="1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Why do you think we talk more about Nixon’s Watergate than Reagan’s Iran-Contra scandal?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Should Reagan have been punished more? Nixon less?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46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Conservatism</a:t>
            </a:r>
            <a:r>
              <a:rPr lang="en-US" sz="2800" dirty="0" smtClean="0"/>
              <a:t>: A political belief that says the government should promote the free market and interventionist policies</a:t>
            </a:r>
          </a:p>
          <a:p>
            <a:r>
              <a:rPr lang="en-US" sz="2800" dirty="0" smtClean="0"/>
              <a:t>How to structure your answer for the test…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8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three main topics we’re learning about today – Reaganomics, Reagan as a president, and the end of the Cold War.</a:t>
            </a:r>
          </a:p>
          <a:p>
            <a:r>
              <a:rPr lang="en-US" sz="2800" dirty="0" smtClean="0"/>
              <a:t>For each of the topics, you will find some notes out of the textbook, then respond to a video we watch as a class.</a:t>
            </a:r>
          </a:p>
          <a:p>
            <a:r>
              <a:rPr lang="en-US" sz="2800" dirty="0" smtClean="0"/>
              <a:t>You will have a limited amount of time to do the book work, so bring your A-game!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1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Reaganomics!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www.youtube.com/watch?v=cDWKEHbBh4g</a:t>
            </a:r>
            <a:endParaRPr lang="en-US" sz="2800" dirty="0" smtClean="0"/>
          </a:p>
          <a:p>
            <a:r>
              <a:rPr lang="en-US" sz="2800" dirty="0" smtClean="0"/>
              <a:t>As you watch the video, answer the questions on your note sheet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5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Reagan’s </a:t>
            </a:r>
            <a:r>
              <a:rPr lang="en-US" dirty="0" smtClean="0"/>
              <a:t>Policies!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647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Break time (3 min)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3" y="2808514"/>
            <a:ext cx="6744789" cy="37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in Russian </a:t>
            </a:r>
            <a:r>
              <a:rPr lang="en-US" dirty="0" smtClean="0"/>
              <a:t>Leadership!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Glasnost and Perestroika -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www.youtube.com/watch?v=S9XtYPy4kM8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 Fall of the U.S.S.R. -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www.youtube.com/watch?v=zadkWw702_M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As you watch the video, answer the questions on your note sheet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74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(A Start to Your Studying</a:t>
            </a:r>
            <a:r>
              <a:rPr lang="en-US" dirty="0" smtClean="0"/>
              <a:t>)!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youtu.be/Y2IcmLkuhG0?t=4m17s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832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8930</TotalTime>
  <Words>278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Reagan and the End of the War</vt:lpstr>
      <vt:lpstr>Pop Quiz!</vt:lpstr>
      <vt:lpstr>Turn and Talk!</vt:lpstr>
      <vt:lpstr>Test Prep!</vt:lpstr>
      <vt:lpstr>Instructions!</vt:lpstr>
      <vt:lpstr>Reaganomics!</vt:lpstr>
      <vt:lpstr>Reagan’s Policies!</vt:lpstr>
      <vt:lpstr>A Change in Russian Leadership!</vt:lpstr>
      <vt:lpstr>Crash Course (A Start to Your Studying)!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Reagan and the End of the War</dc:title>
  <dc:creator>MATTHEW BIRD</dc:creator>
  <cp:lastModifiedBy>MATTHEW BIRD</cp:lastModifiedBy>
  <cp:revision>15</cp:revision>
  <dcterms:created xsi:type="dcterms:W3CDTF">2017-04-07T23:58:59Z</dcterms:created>
  <dcterms:modified xsi:type="dcterms:W3CDTF">2019-05-07T20:43:00Z</dcterms:modified>
</cp:coreProperties>
</file>