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83" r:id="rId3"/>
    <p:sldId id="277" r:id="rId4"/>
    <p:sldId id="278" r:id="rId5"/>
    <p:sldId id="279" r:id="rId6"/>
    <p:sldId id="281" r:id="rId7"/>
    <p:sldId id="280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eppardsoftware.com/usa_game/government/branches_government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Seating 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For your seats today, you will sit in order of height with the shortest student sitting in seat 1.</a:t>
            </a:r>
          </a:p>
          <a:p>
            <a:r>
              <a:rPr lang="en-US" sz="2800" dirty="0"/>
              <a:t> Too easy?  You must complete the challenge in absolute silence.</a:t>
            </a:r>
          </a:p>
          <a:p>
            <a:r>
              <a:rPr lang="en-US" sz="2800" dirty="0"/>
              <a:t> Do not skip seats!</a:t>
            </a:r>
          </a:p>
          <a:p>
            <a:r>
              <a:rPr lang="en-US" sz="2800" dirty="0"/>
              <a:t> The student in seat 12 will report when the class is ready to be checked off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51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Protecting the (checks &amp;) Balance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does each branch do?</a:t>
            </a:r>
          </a:p>
          <a:p>
            <a:pPr lvl="1"/>
            <a:r>
              <a:rPr lang="en-US" sz="2800" dirty="0">
                <a:hlinkClick r:id="rId2"/>
              </a:rPr>
              <a:t>https://www.sheppardsoftware.com/usa_game/government/branches_government.htm</a:t>
            </a:r>
            <a:endParaRPr lang="en-US" sz="2600" dirty="0" smtClean="0"/>
          </a:p>
          <a:p>
            <a:r>
              <a:rPr lang="en-US" sz="2800" dirty="0" smtClean="0"/>
              <a:t>Why are checks and balances a thing?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18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President </a:t>
            </a:r>
            <a:r>
              <a:rPr lang="en-US" b="1" dirty="0"/>
              <a:t>Vetoes</a:t>
            </a:r>
            <a:r>
              <a:rPr lang="en-US" dirty="0"/>
              <a:t> Congress</a:t>
            </a:r>
          </a:p>
          <a:p>
            <a:r>
              <a:rPr lang="en-US" dirty="0"/>
              <a:t>President </a:t>
            </a:r>
            <a:r>
              <a:rPr lang="en-US" b="1" dirty="0"/>
              <a:t>Proposes Legislation to</a:t>
            </a:r>
            <a:r>
              <a:rPr lang="en-US" dirty="0"/>
              <a:t> Congress (ex. State of Union)</a:t>
            </a:r>
          </a:p>
          <a:p>
            <a:r>
              <a:rPr lang="en-US" dirty="0"/>
              <a:t>President </a:t>
            </a:r>
            <a:r>
              <a:rPr lang="en-US" b="1" dirty="0"/>
              <a:t>Appoints</a:t>
            </a:r>
            <a:r>
              <a:rPr lang="en-US" dirty="0"/>
              <a:t> Supreme Court</a:t>
            </a:r>
          </a:p>
          <a:p>
            <a:r>
              <a:rPr lang="en-US" dirty="0"/>
              <a:t>President </a:t>
            </a:r>
            <a:r>
              <a:rPr lang="en-US" b="1" dirty="0"/>
              <a:t>Pardons Over</a:t>
            </a:r>
            <a:r>
              <a:rPr lang="en-US" dirty="0"/>
              <a:t> Supreme Court</a:t>
            </a:r>
          </a:p>
          <a:p>
            <a:r>
              <a:rPr lang="en-US" dirty="0"/>
              <a:t>Congress </a:t>
            </a:r>
            <a:r>
              <a:rPr lang="en-US" b="1" dirty="0"/>
              <a:t>Overrides Veto of</a:t>
            </a:r>
            <a:r>
              <a:rPr lang="en-US" dirty="0"/>
              <a:t> President</a:t>
            </a:r>
          </a:p>
          <a:p>
            <a:r>
              <a:rPr lang="en-US" dirty="0"/>
              <a:t>Congress </a:t>
            </a:r>
            <a:r>
              <a:rPr lang="en-US" b="1" dirty="0"/>
              <a:t>Impeaches</a:t>
            </a:r>
            <a:r>
              <a:rPr lang="en-US" dirty="0"/>
              <a:t> President</a:t>
            </a:r>
          </a:p>
          <a:p>
            <a:r>
              <a:rPr lang="en-US" dirty="0"/>
              <a:t>Congress </a:t>
            </a:r>
            <a:r>
              <a:rPr lang="en-US" b="1" dirty="0"/>
              <a:t>Impeaches</a:t>
            </a:r>
            <a:r>
              <a:rPr lang="en-US" dirty="0"/>
              <a:t> Supreme Court</a:t>
            </a:r>
          </a:p>
          <a:p>
            <a:r>
              <a:rPr lang="en-US" dirty="0"/>
              <a:t>Congress </a:t>
            </a:r>
            <a:r>
              <a:rPr lang="en-US" b="1" dirty="0"/>
              <a:t>Confirms</a:t>
            </a:r>
            <a:r>
              <a:rPr lang="en-US" dirty="0"/>
              <a:t> Supreme Court</a:t>
            </a:r>
          </a:p>
          <a:p>
            <a:r>
              <a:rPr lang="en-US" dirty="0"/>
              <a:t>Supreme Court </a:t>
            </a:r>
            <a:r>
              <a:rPr lang="en-US" b="1" dirty="0"/>
              <a:t>Declares Unconstitutional</a:t>
            </a:r>
            <a:r>
              <a:rPr lang="en-US" dirty="0"/>
              <a:t> President (action)</a:t>
            </a:r>
          </a:p>
          <a:p>
            <a:r>
              <a:rPr lang="en-US" dirty="0"/>
              <a:t>Supreme Court </a:t>
            </a:r>
            <a:r>
              <a:rPr lang="en-US" b="1" dirty="0"/>
              <a:t>Has Longer Terms than</a:t>
            </a:r>
            <a:r>
              <a:rPr lang="en-US" dirty="0"/>
              <a:t> President</a:t>
            </a:r>
          </a:p>
          <a:p>
            <a:r>
              <a:rPr lang="en-US" dirty="0"/>
              <a:t>Supreme Court </a:t>
            </a:r>
            <a:r>
              <a:rPr lang="en-US" b="1" dirty="0"/>
              <a:t>Declares Unconstitutional</a:t>
            </a:r>
            <a:r>
              <a:rPr lang="en-US" dirty="0"/>
              <a:t> Congress (law)</a:t>
            </a:r>
          </a:p>
          <a:p>
            <a:r>
              <a:rPr lang="en-US" dirty="0"/>
              <a:t>Supreme Court </a:t>
            </a:r>
            <a:r>
              <a:rPr lang="en-US" b="1" dirty="0"/>
              <a:t>Has Longer Terms than</a:t>
            </a:r>
            <a:r>
              <a:rPr lang="en-US" dirty="0"/>
              <a:t> Congress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Checks and Balances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u="sng" dirty="0" smtClean="0"/>
              <a:t>U.S. v Alvarez</a:t>
            </a:r>
            <a:r>
              <a:rPr lang="en-US" sz="2800" dirty="0" smtClean="0"/>
              <a:t> – Stolen Valor</a:t>
            </a:r>
          </a:p>
          <a:p>
            <a:pPr marL="45720" indent="0">
              <a:buNone/>
            </a:pPr>
            <a:r>
              <a:rPr lang="en-US" sz="2800" u="sng" dirty="0" smtClean="0"/>
              <a:t>Trump v Hawaii</a:t>
            </a:r>
            <a:r>
              <a:rPr lang="en-US" sz="2800" dirty="0" smtClean="0"/>
              <a:t> – Immigrant Ban</a:t>
            </a:r>
          </a:p>
          <a:p>
            <a:pPr marL="45720" indent="0">
              <a:buNone/>
            </a:pPr>
            <a:r>
              <a:rPr lang="en-US" sz="2800" u="sng" dirty="0" smtClean="0"/>
              <a:t>Border Budget Scandal</a:t>
            </a:r>
            <a:r>
              <a:rPr lang="en-US" sz="2800" dirty="0" smtClean="0"/>
              <a:t> – Vetoing the end of a national emergency</a:t>
            </a:r>
          </a:p>
          <a:p>
            <a:pPr marL="45720" indent="0">
              <a:buNone/>
            </a:pPr>
            <a:r>
              <a:rPr lang="en-US" sz="2800" u="sng" dirty="0" smtClean="0"/>
              <a:t>Choosing a Supreme Court Justice</a:t>
            </a:r>
            <a:r>
              <a:rPr lang="en-US" sz="2800" dirty="0" smtClean="0"/>
              <a:t> – Merrick Garland or Neil Gorsuch?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08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they make the right call?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will each be assigned one of the four examples from the previous slide</a:t>
            </a:r>
          </a:p>
          <a:p>
            <a:r>
              <a:rPr lang="en-US" sz="2800" dirty="0" smtClean="0"/>
              <a:t>You will write a paragraph using the following as your claim: </a:t>
            </a:r>
            <a:r>
              <a:rPr lang="en-US" sz="2800" b="1" dirty="0" smtClean="0"/>
              <a:t>“In </a:t>
            </a:r>
            <a:r>
              <a:rPr lang="en-US" sz="2800" b="1" i="1" dirty="0" smtClean="0"/>
              <a:t>[insert your example here]</a:t>
            </a:r>
            <a:r>
              <a:rPr lang="en-US" sz="2800" b="1" dirty="0" smtClean="0"/>
              <a:t>, the </a:t>
            </a:r>
            <a:r>
              <a:rPr lang="en-US" sz="2800" b="1" i="1" dirty="0" smtClean="0"/>
              <a:t>[executive/legislative/judicial]</a:t>
            </a:r>
            <a:r>
              <a:rPr lang="en-US" sz="2800" b="1" dirty="0" smtClean="0"/>
              <a:t> branch </a:t>
            </a:r>
            <a:r>
              <a:rPr lang="en-US" sz="2800" b="1" i="1" dirty="0" smtClean="0"/>
              <a:t>[did/did not]</a:t>
            </a:r>
            <a:r>
              <a:rPr lang="en-US" sz="2800" b="1" dirty="0" smtClean="0"/>
              <a:t> make the right call, because _______________________.”</a:t>
            </a:r>
          </a:p>
          <a:p>
            <a:r>
              <a:rPr lang="en-US" sz="2800" dirty="0" smtClean="0"/>
              <a:t>You should use the provided computers to research evidence to support your decision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46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269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</vt:lpstr>
      <vt:lpstr>Wingdings</vt:lpstr>
      <vt:lpstr>Red Line Business 16x9</vt:lpstr>
      <vt:lpstr>Seating Arrangement</vt:lpstr>
      <vt:lpstr>Protecting the (checks &amp;) Balance</vt:lpstr>
      <vt:lpstr>Review</vt:lpstr>
      <vt:lpstr>Checks and Balances Game</vt:lpstr>
      <vt:lpstr>PowerPoint Presentation</vt:lpstr>
      <vt:lpstr>Real Life Checks and Balances issues</vt:lpstr>
      <vt:lpstr>Did they make the right call?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2019-08-23T13:11:16Z</dcterms:created>
  <dcterms:modified xsi:type="dcterms:W3CDTF">2019-08-28T13:02:47Z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