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7" r:id="rId3"/>
    <p:sldId id="287" r:id="rId4"/>
    <p:sldId id="292" r:id="rId5"/>
    <p:sldId id="291" r:id="rId6"/>
    <p:sldId id="293" r:id="rId7"/>
    <p:sldId id="285" r:id="rId8"/>
    <p:sldId id="278" r:id="rId9"/>
    <p:sldId id="281" r:id="rId10"/>
    <p:sldId id="283" r:id="rId11"/>
    <p:sldId id="286" r:id="rId12"/>
    <p:sldId id="284" r:id="rId13"/>
    <p:sldId id="280" r:id="rId14"/>
    <p:sldId id="288" r:id="rId15"/>
    <p:sldId id="290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President’s Roles &amp; The Cabinet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What sort of things will the President need advice on? </a:t>
            </a:r>
          </a:p>
          <a:p>
            <a:pPr marL="4572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What cabinet positions should he create?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(as of writing) cabinet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797728"/>
              </p:ext>
            </p:extLst>
          </p:nvPr>
        </p:nvGraphicFramePr>
        <p:xfrm>
          <a:off x="1136469" y="1658990"/>
          <a:ext cx="10175966" cy="5029191"/>
        </p:xfrm>
        <a:graphic>
          <a:graphicData uri="http://schemas.openxmlformats.org/drawingml/2006/table">
            <a:tbl>
              <a:tblPr firstCol="1" bandRow="1">
                <a:tableStyleId>{9DCAF9ED-07DC-4A11-8D7F-57B35C25682E}</a:tableStyleId>
              </a:tblPr>
              <a:tblGrid>
                <a:gridCol w="5421086">
                  <a:extLst>
                    <a:ext uri="{9D8B030D-6E8A-4147-A177-3AD203B41FA5}">
                      <a16:colId xmlns:a16="http://schemas.microsoft.com/office/drawing/2014/main" val="732732373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656006818"/>
                    </a:ext>
                  </a:extLst>
                </a:gridCol>
              </a:tblGrid>
              <a:tr h="304199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Administrator of the Environmental Protection Agency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Andrew Wheeler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2838637722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Attorney General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William Barr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2127501010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Director of National Intelligence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Daniel Coats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2249714633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Director of the Central Intelligence Agency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Gina </a:t>
                      </a:r>
                      <a:r>
                        <a:rPr lang="en-US" sz="1600" dirty="0" err="1">
                          <a:effectLst/>
                        </a:rPr>
                        <a:t>Haspel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840470560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Director of the Office of Management and Budget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 Mick Mulvaney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3498077258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Agriculture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Sonny Perdue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1334401511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Commerce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Wilbur L. Ross, Jr.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3805574179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Defense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Mark </a:t>
                      </a:r>
                      <a:r>
                        <a:rPr lang="en-US" sz="1600" dirty="0" err="1">
                          <a:effectLst/>
                        </a:rPr>
                        <a:t>Esper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1750754250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Education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Elisabeth Prince </a:t>
                      </a:r>
                      <a:r>
                        <a:rPr lang="en-US" sz="1600" dirty="0" err="1">
                          <a:effectLst/>
                        </a:rPr>
                        <a:t>DeVos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2583128652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Energy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 James Richard Perry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2331910070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Health and Human Services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Alex Azar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1515932108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Housing and Urban Development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Benjamin S. Carson, Sr.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2535579853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the Interior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 David Bernhardt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1415759819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State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Mike Pompeo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2433897820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Transportation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Elaine L. Chao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804832340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the Treasury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Steven T. </a:t>
                      </a:r>
                      <a:r>
                        <a:rPr lang="en-US" sz="1600" dirty="0" err="1">
                          <a:effectLst/>
                        </a:rPr>
                        <a:t>Mnuchin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1885524477"/>
                  </a:ext>
                </a:extLst>
              </a:tr>
              <a:tr h="295312"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>
                          <a:effectLst/>
                        </a:rPr>
                        <a:t>Secretary of Veterans Affairs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100"/>
                        </a:spcBef>
                        <a:spcAft>
                          <a:spcPts val="2100"/>
                        </a:spcAft>
                      </a:pPr>
                      <a:r>
                        <a:rPr lang="en-US" sz="1600" dirty="0">
                          <a:effectLst/>
                        </a:rPr>
                        <a:t> Robert </a:t>
                      </a:r>
                      <a:r>
                        <a:rPr lang="en-US" sz="1600" dirty="0" err="1">
                          <a:effectLst/>
                        </a:rPr>
                        <a:t>Wilkie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202" marR="30202" marT="0" marB="0"/>
                </a:tc>
                <a:extLst>
                  <a:ext uri="{0D108BD9-81ED-4DB2-BD59-A6C34878D82A}">
                    <a16:rowId xmlns:a16="http://schemas.microsoft.com/office/drawing/2014/main" val="140393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2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Legislative and Executive Branches interact?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Checks and balances!</a:t>
            </a:r>
          </a:p>
          <a:p>
            <a:r>
              <a:rPr lang="en-US" sz="2800" dirty="0" smtClean="0"/>
              <a:t>How does the executive check the legislative?</a:t>
            </a:r>
            <a:endParaRPr lang="en-US" sz="2800" dirty="0"/>
          </a:p>
        </p:txBody>
      </p:sp>
      <p:pic>
        <p:nvPicPr>
          <p:cNvPr id="5122" name="Picture 2" descr="Image result for v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6" y="3442063"/>
            <a:ext cx="3105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(Technically)</a:t>
            </a:r>
            <a:r>
              <a:rPr lang="en-US" sz="2800" dirty="0" smtClean="0"/>
              <a:t> Directives given by the President on how to enforce the law</a:t>
            </a:r>
          </a:p>
          <a:p>
            <a:r>
              <a:rPr lang="en-US" sz="2800" i="1" dirty="0" smtClean="0"/>
              <a:t>(In practice) </a:t>
            </a:r>
            <a:r>
              <a:rPr lang="en-US" sz="2800" dirty="0" smtClean="0"/>
              <a:t>Can be about really anything to do with the Executive branch</a:t>
            </a:r>
          </a:p>
          <a:p>
            <a:r>
              <a:rPr lang="en-US" sz="2800" dirty="0" smtClean="0"/>
              <a:t>Can be declared unconstitutional and removed, or Congress can pass laws to invalidate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3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Easy-Peasy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 up a </a:t>
            </a:r>
            <a:r>
              <a:rPr lang="en-US" sz="2800" i="1" dirty="0" smtClean="0"/>
              <a:t>meaningful</a:t>
            </a:r>
            <a:r>
              <a:rPr lang="en-US" sz="2800" dirty="0" smtClean="0"/>
              <a:t> Executive Order</a:t>
            </a:r>
          </a:p>
          <a:p>
            <a:r>
              <a:rPr lang="en-US" sz="2800" dirty="0" smtClean="0"/>
              <a:t>Provide the following information on it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Executive Order #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President who signed it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A brief summary of what the order does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An explanation of why it’s an important executive order (if you don’t convince me, I’ll make you do it again!)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9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Branch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/>
              <a:t>Four Corners Game</a:t>
            </a:r>
          </a:p>
          <a:p>
            <a:pPr marL="45720" indent="0">
              <a:buNone/>
            </a:pPr>
            <a:r>
              <a:rPr lang="en-US" sz="2800" dirty="0" smtClean="0"/>
              <a:t>For each question, go to the corner of the room that matches the correct answer</a:t>
            </a:r>
          </a:p>
          <a:p>
            <a:pPr marL="45720" indent="0">
              <a:buNone/>
            </a:pPr>
            <a:r>
              <a:rPr lang="en-US" sz="2800" dirty="0" smtClean="0"/>
              <a:t>You may trust/follow your classmates, or you may realize that they’re a bunch of dinguses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4898"/>
            <a:ext cx="3982266" cy="26500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16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2518453"/>
            <a:ext cx="6622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Which of the following is not an expressed power of Congress?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7566" y="348343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Regulate Trade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16240" y="348343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Move Troops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566" y="5919670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Manage a post office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16240" y="5919670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Pass a budget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9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2795452"/>
            <a:ext cx="662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This group holds the powers of impeachment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7566" y="348343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House of Reps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16240" y="348343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Supreme Court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566" y="5919670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Executive Branch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16240" y="5919670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Senate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64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754" y="2795452"/>
            <a:ext cx="711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Which of these is NOT a requirement to be in the Senate?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7566" y="348343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Age: 30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16240" y="348343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Citizen: 9 years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7566" y="5919670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 be a felon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16240" y="5919670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Live in your state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98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Walk me through it</a:t>
            </a:r>
          </a:p>
          <a:p>
            <a:r>
              <a:rPr lang="en-US" sz="2800" dirty="0" smtClean="0"/>
              <a:t>Looking at Article II – anything unexpected, any questions?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1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Cabinet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of the best kept secrets of the White House</a:t>
            </a:r>
          </a:p>
          <a:p>
            <a:r>
              <a:rPr lang="en-US" sz="2800" dirty="0" smtClean="0"/>
              <a:t>Super important, but almost nobody knows what it does.</a:t>
            </a:r>
            <a:endParaRPr lang="en-US" sz="2800" dirty="0"/>
          </a:p>
        </p:txBody>
      </p:sp>
      <p:pic>
        <p:nvPicPr>
          <p:cNvPr id="1026" name="Picture 2" descr="Image result for cabi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91" y="235132"/>
            <a:ext cx="5278575" cy="63886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real though…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Presidential Cabinet</a:t>
            </a:r>
            <a:r>
              <a:rPr lang="en-US" sz="2800" dirty="0" smtClean="0"/>
              <a:t>: Group of advisors to the President to help him execute his office</a:t>
            </a:r>
          </a:p>
          <a:p>
            <a:r>
              <a:rPr lang="en-US" sz="2800" dirty="0" smtClean="0"/>
              <a:t>Supposedly experts in their field</a:t>
            </a:r>
          </a:p>
          <a:p>
            <a:r>
              <a:rPr lang="en-US" sz="2800" dirty="0" smtClean="0"/>
              <a:t>Cover a variety of topics (you’ll see a list on the next slide)</a:t>
            </a:r>
            <a:endParaRPr lang="en-US" sz="2800" dirty="0"/>
          </a:p>
        </p:txBody>
      </p:sp>
      <p:pic>
        <p:nvPicPr>
          <p:cNvPr id="6" name="Picture 5" descr="Image result for presidential cabi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7" y="1523999"/>
            <a:ext cx="10477590" cy="523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473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Red Line Business 16x9</vt:lpstr>
      <vt:lpstr>President’s Roles &amp; The Cabinet</vt:lpstr>
      <vt:lpstr>Legislative Branch Review</vt:lpstr>
      <vt:lpstr>PowerPoint Presentation</vt:lpstr>
      <vt:lpstr>PowerPoint Presentation</vt:lpstr>
      <vt:lpstr>PowerPoint Presentation</vt:lpstr>
      <vt:lpstr>Last Class Review</vt:lpstr>
      <vt:lpstr>Roles of President</vt:lpstr>
      <vt:lpstr>The Cabinet</vt:lpstr>
      <vt:lpstr>For real though…</vt:lpstr>
      <vt:lpstr>PowerPoint Presentation</vt:lpstr>
      <vt:lpstr>The Current (as of writing) cabinet</vt:lpstr>
      <vt:lpstr>How do the Legislative and Executive Branches interact?</vt:lpstr>
      <vt:lpstr>Executive Orders</vt:lpstr>
      <vt:lpstr>Easy-Peasy Assignment</vt:lpstr>
      <vt:lpstr>Checks and balances tournament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2019-09-24T13:20:24Z</dcterms:created>
  <dcterms:modified xsi:type="dcterms:W3CDTF">2019-09-25T17:14:25Z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