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k-JRHIqSD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plQsOOCK1w" TargetMode="External"/><Relationship Id="rId2" Type="http://schemas.openxmlformats.org/officeDocument/2006/relationships/hyperlink" Target="https://www.youtube.com/watch?v=_9qzvanna1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iA-0HHDIAc" TargetMode="External"/><Relationship Id="rId2" Type="http://schemas.openxmlformats.org/officeDocument/2006/relationships/hyperlink" Target="https://www.youtube.com/watch?v=IHnmriyXYe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Presidential </a:t>
            </a:r>
            <a:r>
              <a:rPr lang="en-US" dirty="0" smtClean="0"/>
              <a:t>Scandal and </a:t>
            </a:r>
            <a:r>
              <a:rPr lang="en-US" smtClean="0"/>
              <a:t>Domestic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3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Roosevelt to Reagan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800" dirty="0" smtClean="0"/>
              <a:t>Roosevelt</a:t>
            </a:r>
          </a:p>
          <a:p>
            <a:r>
              <a:rPr lang="en-US" sz="2800" dirty="0" smtClean="0"/>
              <a:t>Truman</a:t>
            </a:r>
          </a:p>
          <a:p>
            <a:r>
              <a:rPr lang="en-US" sz="2800" dirty="0" smtClean="0"/>
              <a:t>Eisenhower</a:t>
            </a:r>
          </a:p>
          <a:p>
            <a:r>
              <a:rPr lang="en-US" sz="2800" dirty="0" smtClean="0"/>
              <a:t>Kennedy</a:t>
            </a:r>
          </a:p>
          <a:p>
            <a:r>
              <a:rPr lang="en-US" sz="2800" dirty="0" smtClean="0"/>
              <a:t>Johnson</a:t>
            </a:r>
          </a:p>
          <a:p>
            <a:r>
              <a:rPr lang="en-US" sz="2800" dirty="0" smtClean="0"/>
              <a:t>Nixon</a:t>
            </a:r>
          </a:p>
          <a:p>
            <a:r>
              <a:rPr lang="en-US" sz="2800" dirty="0" smtClean="0"/>
              <a:t>Ford</a:t>
            </a:r>
          </a:p>
          <a:p>
            <a:r>
              <a:rPr lang="en-US" sz="2800" dirty="0" smtClean="0"/>
              <a:t>Carter</a:t>
            </a:r>
          </a:p>
          <a:p>
            <a:r>
              <a:rPr lang="en-US" sz="2800" dirty="0" smtClean="0"/>
              <a:t>Reagan</a:t>
            </a:r>
          </a:p>
          <a:p>
            <a:endParaRPr lang="en-US" sz="2800" dirty="0"/>
          </a:p>
          <a:p>
            <a:r>
              <a:rPr lang="en-US" sz="2800" dirty="0"/>
              <a:t>Could it be…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www.youtube.com/watch?v=7k-JRHIqSDw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135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Look at the major domestic and foreign policies for each of these presidents</a:t>
            </a:r>
          </a:p>
          <a:p>
            <a:r>
              <a:rPr lang="en-US" sz="2800" dirty="0" smtClean="0"/>
              <a:t>JFK’s </a:t>
            </a:r>
            <a:r>
              <a:rPr lang="en-US" sz="2800" dirty="0"/>
              <a:t>Assassination - </a:t>
            </a:r>
            <a:r>
              <a:rPr lang="en-US" sz="2800" dirty="0">
                <a:hlinkClick r:id="rId2"/>
              </a:rPr>
              <a:t>https://www.youtube.com/watch?v=_</a:t>
            </a:r>
            <a:r>
              <a:rPr lang="en-US" sz="2800" dirty="0" smtClean="0">
                <a:hlinkClick r:id="rId2"/>
              </a:rPr>
              <a:t>9qzvanna1U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Lyndon B. Johnson’s “Great </a:t>
            </a:r>
            <a:r>
              <a:rPr lang="en-US" sz="2800" dirty="0"/>
              <a:t>Society”- </a:t>
            </a: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www.youtube.com/watch?v=mplQsOOCK1w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28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1321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u="sng" dirty="0" smtClean="0"/>
              <a:t>An attempt by Johnson to establish a government that helps disadvantaged citizens</a:t>
            </a:r>
          </a:p>
          <a:p>
            <a:r>
              <a:rPr lang="en-US" sz="2800" dirty="0" smtClean="0"/>
              <a:t>Created programs dealing with health, education, poverty, the environment, civil rights, transportation, consumer protection, etc.</a:t>
            </a:r>
          </a:p>
          <a:p>
            <a:pPr lvl="1"/>
            <a:r>
              <a:rPr lang="en-US" sz="2400" dirty="0" smtClean="0"/>
              <a:t>New Deal 2.0</a:t>
            </a:r>
          </a:p>
          <a:p>
            <a:r>
              <a:rPr lang="en-US" sz="2800" dirty="0" smtClean="0"/>
              <a:t>Some programs  succeeded, others grew too quickly to be effective</a:t>
            </a:r>
          </a:p>
          <a:p>
            <a:r>
              <a:rPr lang="en-US" sz="2800" dirty="0" smtClean="0"/>
              <a:t>Had to compete with the Vietnam War for funding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321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Afghanistan in the 70’s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Basically the Soviet version of the Vietnam War</a:t>
            </a:r>
          </a:p>
          <a:p>
            <a:r>
              <a:rPr lang="en-US" sz="2800" u="sng" dirty="0" smtClean="0"/>
              <a:t>Reagan Doctrine</a:t>
            </a:r>
            <a:r>
              <a:rPr lang="en-US" sz="2800" dirty="0" smtClean="0"/>
              <a:t>- the U.S. should aid guerrilla groups fighting against Communism around the world</a:t>
            </a:r>
          </a:p>
          <a:p>
            <a:pPr lvl="1"/>
            <a:r>
              <a:rPr lang="en-US" sz="2400" dirty="0" smtClean="0"/>
              <a:t>We send weapons to Afghan rebels</a:t>
            </a:r>
          </a:p>
          <a:p>
            <a:r>
              <a:rPr lang="en-US" sz="2800" dirty="0" smtClean="0"/>
              <a:t>Soviets eventually decide to withdraw from Afghanistan</a:t>
            </a:r>
          </a:p>
          <a:p>
            <a:r>
              <a:rPr lang="en-US" sz="2800" dirty="0" smtClean="0"/>
              <a:t>Fast forward…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437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Is the President responsible for the actions of his administration?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Should they be subject to the same laws as an ordinary citizen?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917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Scandal!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 a group of four, read the article on Nixon’s Watergate scandal. As you read, look for:</a:t>
            </a:r>
          </a:p>
          <a:p>
            <a:pPr lvl="1"/>
            <a:r>
              <a:rPr lang="en-US" sz="2400" dirty="0" smtClean="0"/>
              <a:t>What set up the scandal (context)?</a:t>
            </a:r>
          </a:p>
          <a:p>
            <a:pPr lvl="1"/>
            <a:r>
              <a:rPr lang="en-US" sz="2400" dirty="0" smtClean="0"/>
              <a:t>Who was at fault?</a:t>
            </a:r>
          </a:p>
          <a:p>
            <a:r>
              <a:rPr lang="en-US" sz="2800" dirty="0" smtClean="0"/>
              <a:t>Read the article on the Iran-Contra affair. Look for answers to the same questions</a:t>
            </a:r>
          </a:p>
          <a:p>
            <a:r>
              <a:rPr lang="en-US" sz="2800" dirty="0" smtClean="0"/>
              <a:t>Complete the questions on the note sheet</a:t>
            </a:r>
          </a:p>
          <a:p>
            <a:pPr lvl="1"/>
            <a:r>
              <a:rPr lang="en-US" sz="2400" dirty="0" smtClean="0"/>
              <a:t>Should the president be punished?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368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really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 you watch the videos, take notes on who was punished for each of the scandals and to what extent</a:t>
            </a:r>
          </a:p>
          <a:p>
            <a:r>
              <a:rPr lang="en-US" sz="2800" dirty="0" smtClean="0"/>
              <a:t>Nixon-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www.youtube.com/watch?v=IHnmriyXYeg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Reagan- </a:t>
            </a: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www.youtube.com/watch?v=OiA-0HHDIAc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90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4606</TotalTime>
  <Words>282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Presidential Scandal and Domestic Policy</vt:lpstr>
      <vt:lpstr>Roosevelt to Reagan</vt:lpstr>
      <vt:lpstr>Presidential Profiles</vt:lpstr>
      <vt:lpstr>Great Society</vt:lpstr>
      <vt:lpstr>Afghanistan in the 70’s</vt:lpstr>
      <vt:lpstr>PowerPoint Presentation</vt:lpstr>
      <vt:lpstr>Scandal!</vt:lpstr>
      <vt:lpstr>What really happened?</vt:lpstr>
    </vt:vector>
  </TitlesOfParts>
  <Company>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Scandal</dc:title>
  <dc:creator>MATTHEW BIRD</dc:creator>
  <cp:lastModifiedBy>MATTHEW BIRD</cp:lastModifiedBy>
  <cp:revision>9</cp:revision>
  <dcterms:created xsi:type="dcterms:W3CDTF">2017-03-29T23:40:05Z</dcterms:created>
  <dcterms:modified xsi:type="dcterms:W3CDTF">2018-03-26T13:14:10Z</dcterms:modified>
</cp:coreProperties>
</file>