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74" r:id="rId3"/>
    <p:sldId id="258" r:id="rId4"/>
    <p:sldId id="259" r:id="rId5"/>
    <p:sldId id="277" r:id="rId6"/>
    <p:sldId id="260" r:id="rId7"/>
    <p:sldId id="261" r:id="rId8"/>
    <p:sldId id="276" r:id="rId9"/>
    <p:sldId id="273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9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2A54C80-263E-416B-A8E0-580EDEADCBDC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4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9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21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4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1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7493100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6798402" cy="1013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7352194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40935" y="1"/>
            <a:ext cx="4151065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07388" y="614363"/>
            <a:ext cx="3476625" cy="6018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3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795300" y="2769136"/>
            <a:ext cx="8763000" cy="11207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6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7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4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5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4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305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HdQ0iVrl2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FroMQlKia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9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Suffrage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Right to vote</a:t>
            </a:r>
          </a:p>
          <a:p>
            <a:r>
              <a:rPr lang="en-US" sz="2800" dirty="0" smtClean="0"/>
              <a:t>Suffrage=right to vote</a:t>
            </a:r>
          </a:p>
          <a:p>
            <a:r>
              <a:rPr lang="en-US" sz="2800" dirty="0" smtClean="0"/>
              <a:t>Enfranchisement=suffrage</a:t>
            </a:r>
          </a:p>
          <a:p>
            <a:endParaRPr lang="en-US" sz="2800" dirty="0"/>
          </a:p>
          <a:p>
            <a:r>
              <a:rPr lang="en-US" sz="2800" u="sng" dirty="0" smtClean="0"/>
              <a:t>Suffragist</a:t>
            </a:r>
            <a:r>
              <a:rPr lang="en-US" sz="2800" dirty="0" smtClean="0"/>
              <a:t>: Someone fighting for women’s right to vote</a:t>
            </a:r>
            <a:endParaRPr lang="en-US" sz="2800" u="sng" dirty="0" smtClean="0"/>
          </a:p>
          <a:p>
            <a:r>
              <a:rPr lang="en-US" sz="2800" u="sng" dirty="0" smtClean="0"/>
              <a:t>Anti-suffragist:</a:t>
            </a:r>
            <a:r>
              <a:rPr lang="en-US" sz="2800" dirty="0" smtClean="0"/>
              <a:t> Someone </a:t>
            </a:r>
            <a:r>
              <a:rPr lang="en-US" sz="2800" i="1" dirty="0" smtClean="0"/>
              <a:t>against</a:t>
            </a:r>
            <a:r>
              <a:rPr lang="en-US" sz="2800" dirty="0" smtClean="0"/>
              <a:t> women’s right to vote</a:t>
            </a:r>
            <a:endParaRPr lang="en-US" sz="2800" dirty="0"/>
          </a:p>
        </p:txBody>
      </p:sp>
      <p:sp>
        <p:nvSpPr>
          <p:cNvPr id="4" name="Right Brace 3"/>
          <p:cNvSpPr/>
          <p:nvPr/>
        </p:nvSpPr>
        <p:spPr>
          <a:xfrm>
            <a:off x="5114035" y="2128244"/>
            <a:ext cx="735923" cy="1803675"/>
          </a:xfrm>
          <a:prstGeom prst="rightBrace">
            <a:avLst>
              <a:gd name="adj1" fmla="val 8333"/>
              <a:gd name="adj2" fmla="val 514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93762" y="2343974"/>
            <a:ext cx="46111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Guys, it’s all the same freaking thing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397" y="2808514"/>
            <a:ext cx="330517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20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Seneca Falls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1st Women’s Rights Conference</a:t>
            </a:r>
          </a:p>
          <a:p>
            <a:r>
              <a:rPr lang="en-US" sz="3200" dirty="0" smtClean="0"/>
              <a:t>A </a:t>
            </a:r>
            <a:r>
              <a:rPr lang="en-US" sz="3200" dirty="0"/>
              <a:t>group of women and men gathered at </a:t>
            </a:r>
            <a:r>
              <a:rPr lang="en-US" sz="3200" dirty="0" smtClean="0"/>
              <a:t>a conference </a:t>
            </a:r>
            <a:r>
              <a:rPr lang="en-US" sz="3200" dirty="0"/>
              <a:t>in Seneca Falls, NY in 1848</a:t>
            </a:r>
          </a:p>
          <a:p>
            <a:r>
              <a:rPr lang="en-US" sz="3200" dirty="0" smtClean="0"/>
              <a:t>This </a:t>
            </a:r>
            <a:r>
              <a:rPr lang="en-US" sz="3200" dirty="0"/>
              <a:t>conference was led by Elizabeth </a:t>
            </a:r>
            <a:r>
              <a:rPr lang="en-US" sz="3200" dirty="0" smtClean="0"/>
              <a:t>Cady Stanton</a:t>
            </a:r>
            <a:endParaRPr lang="en-US" sz="3200" dirty="0"/>
          </a:p>
          <a:p>
            <a:r>
              <a:rPr lang="en-US" sz="3200" dirty="0" smtClean="0"/>
              <a:t>Conference attendees wrote the </a:t>
            </a:r>
            <a:r>
              <a:rPr lang="en-US" sz="3200" u="sng" dirty="0" smtClean="0"/>
              <a:t>Declaration of Sentiments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423115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Declaration of Sentiments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725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Read the document from the Red Book (pg. 76) and answer the questions on your note sheet.</a:t>
            </a:r>
          </a:p>
          <a:p>
            <a:pPr lvl="1"/>
            <a:r>
              <a:rPr lang="en-US" sz="2800" dirty="0" smtClean="0"/>
              <a:t>What other document from history does this sound like (esp. the first paragraph)? Why would they use that as a model?</a:t>
            </a:r>
          </a:p>
          <a:p>
            <a:pPr lvl="1"/>
            <a:r>
              <a:rPr lang="en-US" sz="2800" dirty="0" smtClean="0"/>
              <a:t>What reasons do they give to prove that man was tyrannical over women?</a:t>
            </a:r>
          </a:p>
          <a:p>
            <a:pPr lvl="1"/>
            <a:r>
              <a:rPr lang="en-US" sz="2800" dirty="0" smtClean="0"/>
              <a:t>What do the women want to get as a result of this document; what is its purpose?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39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Suffragette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u="sng" dirty="0" smtClean="0"/>
              <a:t>Before 1910</a:t>
            </a:r>
          </a:p>
          <a:p>
            <a:r>
              <a:rPr lang="en-US" sz="3200" dirty="0" smtClean="0"/>
              <a:t>National </a:t>
            </a:r>
            <a:r>
              <a:rPr lang="en-US" sz="3200" dirty="0"/>
              <a:t>American Woman </a:t>
            </a:r>
            <a:r>
              <a:rPr lang="en-US" sz="3200" dirty="0" smtClean="0"/>
              <a:t>Suffrage Association </a:t>
            </a:r>
            <a:r>
              <a:rPr lang="en-US" sz="3200" dirty="0"/>
              <a:t>(NAWSA</a:t>
            </a:r>
            <a:r>
              <a:rPr lang="en-US" sz="3200" dirty="0" smtClean="0"/>
              <a:t>)</a:t>
            </a:r>
            <a:endParaRPr lang="en-US" sz="3200" dirty="0"/>
          </a:p>
          <a:p>
            <a:r>
              <a:rPr lang="en-US" sz="3200" dirty="0"/>
              <a:t>Big leaders: </a:t>
            </a:r>
            <a:r>
              <a:rPr lang="en-US" sz="3200" u="sng" dirty="0"/>
              <a:t>Susan B. Anthony</a:t>
            </a:r>
            <a:r>
              <a:rPr lang="en-US" sz="3200" dirty="0"/>
              <a:t>, </a:t>
            </a:r>
            <a:r>
              <a:rPr lang="en-US" sz="3200" u="sng" dirty="0" smtClean="0"/>
              <a:t>Elizabeth Cady Stanton</a:t>
            </a:r>
            <a:endParaRPr lang="en-US" sz="3200" u="sng" dirty="0"/>
          </a:p>
          <a:p>
            <a:r>
              <a:rPr lang="en-US" sz="3200" dirty="0"/>
              <a:t>Two big strategies</a:t>
            </a:r>
            <a:r>
              <a:rPr lang="en-US" sz="3200" dirty="0" smtClean="0"/>
              <a:t>:</a:t>
            </a:r>
            <a:endParaRPr lang="en-US" sz="3200" dirty="0"/>
          </a:p>
          <a:p>
            <a:pPr lvl="1"/>
            <a:r>
              <a:rPr lang="en-US" sz="2800" dirty="0"/>
              <a:t>Try to win suffrage state by state</a:t>
            </a:r>
          </a:p>
          <a:p>
            <a:pPr lvl="1"/>
            <a:r>
              <a:rPr lang="en-US" sz="2800" dirty="0" smtClean="0"/>
              <a:t>Try </a:t>
            </a:r>
            <a:r>
              <a:rPr lang="en-US" sz="2800" dirty="0"/>
              <a:t>to pass a Constitutional </a:t>
            </a:r>
            <a:r>
              <a:rPr lang="en-US" sz="2800" dirty="0" smtClean="0"/>
              <a:t>Amendment (but </a:t>
            </a:r>
            <a:r>
              <a:rPr lang="en-US" sz="2800" dirty="0"/>
              <a:t>this would need to be </a:t>
            </a:r>
            <a:r>
              <a:rPr lang="en-US" sz="2800" dirty="0" smtClean="0"/>
              <a:t>ratified by 3/4 states)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29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 movement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dirty="0" smtClean="0"/>
              <a:t>Option 1: Safe</a:t>
            </a:r>
          </a:p>
          <a:p>
            <a:r>
              <a:rPr lang="en-US" sz="3200" u="sng" dirty="0"/>
              <a:t>Carrie Chapman Catt</a:t>
            </a:r>
            <a:r>
              <a:rPr lang="en-US" sz="3200" dirty="0"/>
              <a:t> led the </a:t>
            </a:r>
            <a:r>
              <a:rPr lang="en-US" sz="3200" dirty="0" smtClean="0"/>
              <a:t>National American </a:t>
            </a:r>
            <a:r>
              <a:rPr lang="en-US" sz="3200" dirty="0"/>
              <a:t>Woman Suffrage Association. </a:t>
            </a:r>
            <a:r>
              <a:rPr lang="en-US" sz="3200" dirty="0" smtClean="0"/>
              <a:t>She believed </a:t>
            </a:r>
            <a:r>
              <a:rPr lang="en-US" sz="3200" dirty="0"/>
              <a:t>in:</a:t>
            </a:r>
          </a:p>
          <a:p>
            <a:pPr lvl="1"/>
            <a:r>
              <a:rPr lang="en-US" sz="2800" dirty="0" smtClean="0"/>
              <a:t>Careful </a:t>
            </a:r>
            <a:r>
              <a:rPr lang="en-US" sz="2800" dirty="0"/>
              <a:t>state-by-state strategy</a:t>
            </a:r>
          </a:p>
          <a:p>
            <a:pPr lvl="1"/>
            <a:r>
              <a:rPr lang="en-US" sz="2800" dirty="0" smtClean="0"/>
              <a:t>Supporting </a:t>
            </a:r>
            <a:r>
              <a:rPr lang="en-US" sz="2800" dirty="0"/>
              <a:t>President Wilson even </a:t>
            </a:r>
            <a:r>
              <a:rPr lang="en-US" sz="2800" dirty="0" smtClean="0"/>
              <a:t>though he </a:t>
            </a:r>
            <a:r>
              <a:rPr lang="en-US" sz="2800" dirty="0"/>
              <a:t>didn’t outright support suffrage </a:t>
            </a:r>
            <a:r>
              <a:rPr lang="en-US" sz="2800" dirty="0" smtClean="0"/>
              <a:t>because Democrats </a:t>
            </a:r>
            <a:r>
              <a:rPr lang="en-US" sz="2800" dirty="0"/>
              <a:t>were a safer bet </a:t>
            </a:r>
            <a:r>
              <a:rPr lang="en-US" sz="2800" dirty="0" smtClean="0"/>
              <a:t>than Republicans</a:t>
            </a:r>
            <a:endParaRPr lang="en-US" sz="2800" dirty="0"/>
          </a:p>
          <a:p>
            <a:pPr lvl="1"/>
            <a:r>
              <a:rPr lang="en-US" sz="2800" dirty="0" smtClean="0"/>
              <a:t>Acting </a:t>
            </a:r>
            <a:r>
              <a:rPr lang="en-US" sz="2800" dirty="0"/>
              <a:t>ladylike</a:t>
            </a:r>
          </a:p>
        </p:txBody>
      </p:sp>
    </p:spTree>
    <p:extLst>
      <p:ext uri="{BB962C8B-B14F-4D97-AF65-F5344CB8AC3E}">
        <p14:creationId xmlns:p14="http://schemas.microsoft.com/office/powerpoint/2010/main" val="25594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Suffragette (UK Movement) 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www.youtube.com/watch?v=3HdQ0iVrl2Y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77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 movement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smtClean="0"/>
              <a:t>Option 2: Reckless</a:t>
            </a:r>
          </a:p>
          <a:p>
            <a:r>
              <a:rPr lang="en-US" sz="2800" u="sng" dirty="0"/>
              <a:t>Alice Paul</a:t>
            </a:r>
            <a:r>
              <a:rPr lang="en-US" sz="2800" dirty="0"/>
              <a:t> led the </a:t>
            </a:r>
            <a:r>
              <a:rPr lang="en-US" sz="2800" dirty="0" smtClean="0"/>
              <a:t>National Women’s Party </a:t>
            </a:r>
            <a:r>
              <a:rPr lang="en-US" sz="2800" dirty="0"/>
              <a:t>and believed in more </a:t>
            </a:r>
            <a:r>
              <a:rPr lang="en-US" sz="2800" dirty="0" smtClean="0"/>
              <a:t>aggressive strategies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smtClean="0"/>
              <a:t>Focused </a:t>
            </a:r>
            <a:r>
              <a:rPr lang="en-US" sz="2400" dirty="0"/>
              <a:t>on passing a Constitutional Amendment</a:t>
            </a:r>
          </a:p>
          <a:p>
            <a:pPr lvl="1"/>
            <a:r>
              <a:rPr lang="en-US" sz="2400" dirty="0" smtClean="0"/>
              <a:t>Adopted </a:t>
            </a:r>
            <a:r>
              <a:rPr lang="en-US" sz="2400" dirty="0"/>
              <a:t>un-ladylike strategies from </a:t>
            </a:r>
            <a:r>
              <a:rPr lang="en-US" sz="2400" dirty="0" smtClean="0"/>
              <a:t>British suffragettes </a:t>
            </a:r>
            <a:r>
              <a:rPr lang="en-US" sz="2400" dirty="0"/>
              <a:t>(e.g. heckling politicians, picketing)</a:t>
            </a:r>
          </a:p>
          <a:p>
            <a:pPr lvl="1"/>
            <a:r>
              <a:rPr lang="en-US" sz="2400" dirty="0" smtClean="0"/>
              <a:t>Refused </a:t>
            </a:r>
            <a:r>
              <a:rPr lang="en-US" sz="2400" dirty="0"/>
              <a:t>to support President Wilson if he </a:t>
            </a:r>
            <a:r>
              <a:rPr lang="en-US" sz="2400" dirty="0" smtClean="0"/>
              <a:t>wouldn’t support </a:t>
            </a:r>
            <a:r>
              <a:rPr lang="en-US" sz="2400" dirty="0"/>
              <a:t>woman suffrage</a:t>
            </a:r>
          </a:p>
          <a:p>
            <a:pPr lvl="1"/>
            <a:r>
              <a:rPr lang="en-US" sz="2400" dirty="0" smtClean="0"/>
              <a:t>NWP </a:t>
            </a:r>
            <a:r>
              <a:rPr lang="en-US" sz="2400" dirty="0"/>
              <a:t>members were arrested for picketing in </a:t>
            </a:r>
            <a:r>
              <a:rPr lang="en-US" sz="2400" dirty="0" smtClean="0"/>
              <a:t>front of </a:t>
            </a:r>
            <a:r>
              <a:rPr lang="en-US" sz="2400" dirty="0"/>
              <a:t>the White House. They were put in jail, went on </a:t>
            </a:r>
            <a:r>
              <a:rPr lang="en-US" sz="2400" dirty="0" smtClean="0"/>
              <a:t>a hunger </a:t>
            </a:r>
            <a:r>
              <a:rPr lang="en-US" sz="2400" dirty="0"/>
              <a:t>strike, and were force-fed.</a:t>
            </a:r>
          </a:p>
        </p:txBody>
      </p:sp>
    </p:spTree>
    <p:extLst>
      <p:ext uri="{BB962C8B-B14F-4D97-AF65-F5344CB8AC3E}">
        <p14:creationId xmlns:p14="http://schemas.microsoft.com/office/powerpoint/2010/main" val="594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Women can vote!</a:t>
            </a:r>
          </a:p>
          <a:p>
            <a:r>
              <a:rPr lang="en-US" sz="3200" dirty="0" smtClean="0"/>
              <a:t>Passed in 1920</a:t>
            </a:r>
          </a:p>
          <a:p>
            <a:r>
              <a:rPr lang="en-US" sz="3200" dirty="0" smtClean="0"/>
              <a:t>36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state to ratify it was Tennessee (by 1 vote)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65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is periodization?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did Upton Sinclair mean by his quote “I aimed at the public’s, but I hit them in the stomach?”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How did the government help consumers as a result of the progressive movement?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OBJECTIVES:</a:t>
            </a:r>
          </a:p>
          <a:p>
            <a:pPr marL="0" indent="0">
              <a:buNone/>
            </a:pPr>
            <a:r>
              <a:rPr lang="en-US" dirty="0" smtClean="0"/>
              <a:t>☐ </a:t>
            </a:r>
            <a:r>
              <a:rPr lang="en-US" dirty="0"/>
              <a:t>I can define political changes such </a:t>
            </a:r>
            <a:r>
              <a:rPr lang="en-US" dirty="0" smtClean="0"/>
              <a:t>as: referendum</a:t>
            </a:r>
            <a:r>
              <a:rPr lang="en-US" dirty="0"/>
              <a:t>, recall, and the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☐I can explain how a change is made </a:t>
            </a:r>
            <a:r>
              <a:rPr lang="en-US" dirty="0" smtClean="0"/>
              <a:t>to the </a:t>
            </a:r>
            <a:r>
              <a:rPr lang="en-US" dirty="0"/>
              <a:t>US Constitution and detail the </a:t>
            </a: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,14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☐ I can explain why groups, such </a:t>
            </a:r>
            <a:r>
              <a:rPr lang="en-US" dirty="0" smtClean="0"/>
              <a:t>as women</a:t>
            </a:r>
            <a:r>
              <a:rPr lang="en-US" dirty="0"/>
              <a:t>, fought for the right to vote.</a:t>
            </a:r>
          </a:p>
        </p:txBody>
      </p:sp>
    </p:spTree>
    <p:extLst>
      <p:ext uri="{BB962C8B-B14F-4D97-AF65-F5344CB8AC3E}">
        <p14:creationId xmlns:p14="http://schemas.microsoft.com/office/powerpoint/2010/main" val="38707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Lightning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were some political problems caused by industrialization?</a:t>
            </a:r>
          </a:p>
          <a:p>
            <a:pPr lvl="1"/>
            <a:r>
              <a:rPr lang="en-US" sz="2600" dirty="0" smtClean="0"/>
              <a:t>Graft (Political Corruption)</a:t>
            </a:r>
          </a:p>
          <a:p>
            <a:pPr lvl="1"/>
            <a:r>
              <a:rPr lang="en-US" sz="2600" dirty="0" smtClean="0"/>
              <a:t>Party Bosses/Political Machines (Wealth=Power)</a:t>
            </a:r>
          </a:p>
        </p:txBody>
      </p:sp>
    </p:spTree>
    <p:extLst>
      <p:ext uri="{BB962C8B-B14F-4D97-AF65-F5344CB8AC3E}">
        <p14:creationId xmlns:p14="http://schemas.microsoft.com/office/powerpoint/2010/main" val="113786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law get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As we watch the following clip, describe the process of a bill becoming a law</a:t>
            </a:r>
          </a:p>
          <a:p>
            <a:pPr lvl="1"/>
            <a:r>
              <a:rPr lang="en-US" sz="2600" dirty="0" smtClean="0">
                <a:hlinkClick r:id="rId2"/>
              </a:rPr>
              <a:t>https</a:t>
            </a:r>
            <a:r>
              <a:rPr lang="en-US" sz="2600" dirty="0">
                <a:hlinkClick r:id="rId2"/>
              </a:rPr>
              <a:t>://</a:t>
            </a:r>
            <a:r>
              <a:rPr lang="en-US" sz="2600" dirty="0" smtClean="0">
                <a:hlinkClick r:id="rId2"/>
              </a:rPr>
              <a:t>www.youtube.com/watch?v=FFroMQlKiag</a:t>
            </a:r>
            <a:endParaRPr lang="en-US" sz="2600" dirty="0" smtClean="0"/>
          </a:p>
          <a:p>
            <a:endParaRPr lang="en-US" sz="2800" dirty="0"/>
          </a:p>
          <a:p>
            <a:r>
              <a:rPr lang="en-US" sz="2800" dirty="0" smtClean="0"/>
              <a:t>What are some issues with this system?</a:t>
            </a:r>
          </a:p>
          <a:p>
            <a:pPr lvl="1"/>
            <a:r>
              <a:rPr lang="en-US" sz="2400" dirty="0" smtClean="0"/>
              <a:t>Time</a:t>
            </a:r>
          </a:p>
          <a:p>
            <a:pPr lvl="1"/>
            <a:r>
              <a:rPr lang="en-US" sz="2400" dirty="0" smtClean="0"/>
              <a:t>Party Politics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927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Thomas </a:t>
            </a:r>
            <a:r>
              <a:rPr lang="en-US" smtClean="0"/>
              <a:t>Nast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Political Cartoonist trying to raise awareness of political corruption</a:t>
            </a:r>
          </a:p>
          <a:p>
            <a:pPr lvl="1"/>
            <a:r>
              <a:rPr lang="en-US" sz="2600" dirty="0" smtClean="0"/>
              <a:t>Focused on bringing down Boss Tweed and his Tammany Hall political machine</a:t>
            </a:r>
          </a:p>
          <a:p>
            <a:r>
              <a:rPr lang="en-US" sz="2800" dirty="0" smtClean="0"/>
              <a:t>His name is not the origin of the word “nasty” (according to Wikipedia)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1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to the system (Other ways to get laws)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07241"/>
          </a:xfrm>
        </p:spPr>
        <p:txBody>
          <a:bodyPr>
            <a:normAutofit/>
          </a:bodyPr>
          <a:lstStyle/>
          <a:p>
            <a:r>
              <a:rPr lang="en-US" sz="2800" u="sng" dirty="0"/>
              <a:t>Referendum</a:t>
            </a:r>
            <a:r>
              <a:rPr lang="en-US" sz="2800" dirty="0"/>
              <a:t>- Allowed citizens to vote on </a:t>
            </a:r>
            <a:r>
              <a:rPr lang="en-US" sz="2800" dirty="0" smtClean="0"/>
              <a:t>proposed laws </a:t>
            </a:r>
            <a:r>
              <a:rPr lang="en-US" sz="2800" dirty="0"/>
              <a:t>directly without going to </a:t>
            </a:r>
            <a:r>
              <a:rPr lang="en-US" sz="2800" dirty="0" smtClean="0"/>
              <a:t>the legislature.</a:t>
            </a:r>
          </a:p>
          <a:p>
            <a:pPr lvl="1"/>
            <a:r>
              <a:rPr lang="en-US" sz="2400" dirty="0" smtClean="0"/>
              <a:t>If enough people signed a petition, the law would be put on the next ballot for a “yes/no” vote</a:t>
            </a:r>
          </a:p>
          <a:p>
            <a:r>
              <a:rPr lang="en-US" sz="2800" u="sng" dirty="0" smtClean="0"/>
              <a:t>Recall</a:t>
            </a:r>
            <a:r>
              <a:rPr lang="en-US" sz="2800" dirty="0"/>
              <a:t>- Provided voters an option to demand a </a:t>
            </a:r>
            <a:r>
              <a:rPr lang="en-US" sz="2800" dirty="0" smtClean="0"/>
              <a:t>special election </a:t>
            </a:r>
            <a:r>
              <a:rPr lang="en-US" sz="2800" dirty="0"/>
              <a:t>to remove an elected official before </a:t>
            </a:r>
            <a:r>
              <a:rPr lang="en-US" sz="2800" dirty="0" smtClean="0"/>
              <a:t>the term </a:t>
            </a:r>
            <a:r>
              <a:rPr lang="en-US" sz="2800" dirty="0"/>
              <a:t>was up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Why would they want this?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754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831044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Process:</a:t>
            </a:r>
            <a:endParaRPr lang="en-US" sz="2800" dirty="0"/>
          </a:p>
          <a:p>
            <a:pPr lvl="1"/>
            <a:r>
              <a:rPr lang="en-US" sz="2800" dirty="0"/>
              <a:t>P</a:t>
            </a:r>
            <a:r>
              <a:rPr lang="en-US" sz="2800" dirty="0" smtClean="0"/>
              <a:t>ass in Congress with a 2/3 majority vote and ¾ of states need to ratify (approve) it</a:t>
            </a:r>
          </a:p>
          <a:p>
            <a:r>
              <a:rPr lang="en-US" sz="2800" dirty="0" smtClean="0"/>
              <a:t>Recently Big Amendments: 13, 14, 15</a:t>
            </a:r>
          </a:p>
          <a:p>
            <a:r>
              <a:rPr lang="en-US" sz="2800" dirty="0" smtClean="0"/>
              <a:t>Look at the 3 amendments in the red book (pg. 30) and fill out the table with the rights that each amendment gave</a:t>
            </a:r>
          </a:p>
        </p:txBody>
      </p:sp>
    </p:spTree>
    <p:extLst>
      <p:ext uri="{BB962C8B-B14F-4D97-AF65-F5344CB8AC3E}">
        <p14:creationId xmlns:p14="http://schemas.microsoft.com/office/powerpoint/2010/main" val="289370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986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- Created a national Income Tax</a:t>
            </a:r>
          </a:p>
          <a:p>
            <a:pPr lvl="1"/>
            <a:r>
              <a:rPr lang="en-US" sz="2600" dirty="0" smtClean="0"/>
              <a:t>Helps to decrease the gap between the rich and the poor</a:t>
            </a:r>
          </a:p>
          <a:p>
            <a:r>
              <a:rPr lang="en-US" sz="2800" dirty="0" smtClean="0"/>
              <a:t>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- Direct Election of senators</a:t>
            </a:r>
          </a:p>
          <a:p>
            <a:pPr lvl="1"/>
            <a:r>
              <a:rPr lang="en-US" sz="2600" dirty="0" smtClean="0"/>
              <a:t>Previous to this, the state government chose who the Congressmen would be</a:t>
            </a:r>
          </a:p>
          <a:p>
            <a:pPr lvl="1"/>
            <a:r>
              <a:rPr lang="en-US" sz="2600" dirty="0" smtClean="0"/>
              <a:t>Now, people voted directly on it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48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Why is the right to vote such a big deal?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989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D276243-B1F3-4161-8233-679F38F1EFEC}" vid="{B803E99D-AB8C-44F8-99BF-7B56B89D5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Boxy Teal</Template>
  <TotalTime>1876</TotalTime>
  <Words>771</Words>
  <Application>Microsoft Office PowerPoint</Application>
  <PresentationFormat>Widescreen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Gill Sans MT</vt:lpstr>
      <vt:lpstr>Wingdings 2</vt:lpstr>
      <vt:lpstr>Dividend</vt:lpstr>
      <vt:lpstr>Political Reform</vt:lpstr>
      <vt:lpstr>Daily Quiz</vt:lpstr>
      <vt:lpstr>Lightning Review!</vt:lpstr>
      <vt:lpstr>How does a law get made?</vt:lpstr>
      <vt:lpstr>Thomas Nast</vt:lpstr>
      <vt:lpstr>Changes to the system (Other ways to get laws)</vt:lpstr>
      <vt:lpstr>Amendments</vt:lpstr>
      <vt:lpstr>Some More Big Ones</vt:lpstr>
      <vt:lpstr>Class Discussion</vt:lpstr>
      <vt:lpstr>Women’s Suffrage</vt:lpstr>
      <vt:lpstr>Seneca Falls Conference</vt:lpstr>
      <vt:lpstr>The Declaration of Sentiments</vt:lpstr>
      <vt:lpstr>Suffragette Strategies</vt:lpstr>
      <vt:lpstr>What should the movement look like?</vt:lpstr>
      <vt:lpstr>Suffragette (UK Movement) (2015)</vt:lpstr>
      <vt:lpstr>What should the movement look like?</vt:lpstr>
      <vt:lpstr>19th Amendment</vt:lpstr>
    </vt:vector>
  </TitlesOfParts>
  <Company>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Reform</dc:title>
  <dc:creator>MATTHEW BIRD</dc:creator>
  <cp:lastModifiedBy>MATTHEW BIRD</cp:lastModifiedBy>
  <cp:revision>27</cp:revision>
  <dcterms:created xsi:type="dcterms:W3CDTF">2016-10-06T15:05:29Z</dcterms:created>
  <dcterms:modified xsi:type="dcterms:W3CDTF">2019-09-17T17:32:08Z</dcterms:modified>
</cp:coreProperties>
</file>