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7"/>
  </p:notesMasterIdLst>
  <p:handoutMasterIdLst>
    <p:handoutMasterId r:id="rId8"/>
  </p:handoutMasterIdLst>
  <p:sldIdLst>
    <p:sldId id="277" r:id="rId3"/>
    <p:sldId id="280" r:id="rId4"/>
    <p:sldId id="279" r:id="rId5"/>
    <p:sldId id="28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09625" y="514350"/>
            <a:ext cx="6191250" cy="609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Journal #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8172450" y="819150"/>
            <a:ext cx="3752850" cy="5372100"/>
          </a:xfrm>
        </p:spPr>
        <p:txBody>
          <a:bodyPr/>
          <a:lstStyle>
            <a:lvl1pPr>
              <a:defRPr baseline="0"/>
            </a:lvl1pPr>
          </a:lstStyle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dirty="0"/>
              <a:t>Students will…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2]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2]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3]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3727" y="0"/>
            <a:ext cx="443827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514350"/>
            <a:ext cx="619125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8172450" y="819150"/>
            <a:ext cx="3752850" cy="5372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344150" cy="2743200"/>
          </a:xfrm>
        </p:spPr>
        <p:txBody>
          <a:bodyPr/>
          <a:lstStyle/>
          <a:p>
            <a:r>
              <a:rPr lang="en-US" dirty="0" smtClean="0"/>
              <a:t>Pacific Front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the European </a:t>
            </a:r>
            <a:r>
              <a:rPr lang="en-US" dirty="0" smtClean="0"/>
              <a:t>Front (review)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Battle of Britain- July-Oct 1940</a:t>
            </a:r>
          </a:p>
          <a:p>
            <a:r>
              <a:rPr lang="en-US" dirty="0"/>
              <a:t>Battle for the Atlantic- whole war</a:t>
            </a:r>
          </a:p>
          <a:p>
            <a:r>
              <a:rPr lang="en-US" dirty="0"/>
              <a:t>Battle of Stalingrad- May 1942</a:t>
            </a:r>
          </a:p>
          <a:p>
            <a:r>
              <a:rPr lang="en-US" dirty="0"/>
              <a:t>Battle for North Africa- Nov 1942</a:t>
            </a:r>
          </a:p>
          <a:p>
            <a:r>
              <a:rPr lang="en-US" dirty="0"/>
              <a:t>Invasion of Italy- July 1943</a:t>
            </a:r>
          </a:p>
          <a:p>
            <a:r>
              <a:rPr lang="en-US" dirty="0"/>
              <a:t>D-day- June 6, 1944</a:t>
            </a:r>
          </a:p>
          <a:p>
            <a:r>
              <a:rPr lang="en-US" dirty="0"/>
              <a:t>Battle of the Bulge- December 1944</a:t>
            </a:r>
          </a:p>
          <a:p>
            <a:r>
              <a:rPr lang="en-US" dirty="0"/>
              <a:t>V-E Day- May 8, </a:t>
            </a:r>
            <a:r>
              <a:rPr lang="en-US" dirty="0" smtClean="0"/>
              <a:t>1945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5185611" y="1828800"/>
            <a:ext cx="878305" cy="13475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5173579" y="3320716"/>
            <a:ext cx="1287379" cy="24303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660357" y="2153653"/>
            <a:ext cx="17325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60357" y="3172327"/>
            <a:ext cx="205740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60357" y="5165559"/>
            <a:ext cx="205740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60356" y="4720571"/>
            <a:ext cx="63767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32357" y="2328110"/>
            <a:ext cx="209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German Aggression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85283" y="4351239"/>
            <a:ext cx="209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Allied Aggression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1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Weekly</a:t>
            </a:r>
            <a:r>
              <a:rPr lang="en-US" dirty="0" smtClean="0"/>
              <a:t> </a:t>
            </a:r>
            <a:r>
              <a:rPr lang="en-US" dirty="0" smtClean="0"/>
              <a:t>“Quiz” – January </a:t>
            </a:r>
            <a:r>
              <a:rPr lang="en-US" dirty="0" smtClean="0"/>
              <a:t>17/18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As we watch the clip, think about things that make you feel uncomfortable.  List those things as you watch, and after the clip, I’ll give you 2-3 minutes to write me a short paragraph response about why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Island Hopping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strategy that involved picking and choosing which islands to attack</a:t>
            </a:r>
          </a:p>
          <a:p>
            <a:pPr lvl="1"/>
            <a:r>
              <a:rPr lang="en-US" sz="2400" dirty="0" smtClean="0"/>
              <a:t>Led by General Douglas MacArthur</a:t>
            </a:r>
          </a:p>
          <a:p>
            <a:pPr marL="45720" indent="0">
              <a:buNone/>
            </a:pPr>
            <a:r>
              <a:rPr lang="en-US" sz="2800" dirty="0" smtClean="0"/>
              <a:t>Today’s Question: What are some pros and cons of island hopping as a strategy?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200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d-Line" id="{18AB3846-C5C6-45F5-93A0-FCF71AA981A2}" vid="{47D2A0B9-021C-4FF4-AFAB-67B4E8438E00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Red-Line</Template>
  <TotalTime>0</TotalTime>
  <Words>140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Cambria</vt:lpstr>
      <vt:lpstr>Wingdings</vt:lpstr>
      <vt:lpstr>Red Line Business 16x9</vt:lpstr>
      <vt:lpstr>Pacific Front</vt:lpstr>
      <vt:lpstr>Timeline of the European Front (review)</vt:lpstr>
      <vt:lpstr>Weekly “Quiz” – January 17/18</vt:lpstr>
      <vt:lpstr>Island Hopping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2016-01-28T14:27:25Z</dcterms:created>
  <dcterms:modified xsi:type="dcterms:W3CDTF">2019-01-18T21:22:38Z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