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8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9" r:id="rId12"/>
    <p:sldId id="270" r:id="rId13"/>
    <p:sldId id="271" r:id="rId14"/>
    <p:sldId id="272" r:id="rId15"/>
    <p:sldId id="273" r:id="rId16"/>
    <p:sldId id="274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3EBDB-3B8D-490B-B294-C680956621EA}" type="datetimeFigureOut">
              <a:rPr lang="en-US" smtClean="0"/>
              <a:t>11/16/2018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0A8BA-DCF7-417E-ADCA-FEA16A166E6E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17956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D93EBDB-3B8D-490B-B294-C680956621EA}" type="datetimeFigureOut">
              <a:rPr lang="en-US" smtClean="0"/>
              <a:t>11/16/2018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760A8BA-DCF7-417E-ADCA-FEA16A166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9115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3EBDB-3B8D-490B-B294-C680956621EA}" type="datetimeFigureOut">
              <a:rPr lang="en-US" smtClean="0"/>
              <a:t>11/16/2018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0A8BA-DCF7-417E-ADCA-FEA16A166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1024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3EBDB-3B8D-490B-B294-C680956621EA}" type="datetimeFigureOut">
              <a:rPr lang="en-US" smtClean="0"/>
              <a:t>11/16/2018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0A8BA-DCF7-417E-ADCA-FEA16A166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4286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3EBDB-3B8D-490B-B294-C680956621EA}" type="datetimeFigureOut">
              <a:rPr lang="en-US" smtClean="0"/>
              <a:t>11/16/2018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0A8BA-DCF7-417E-ADCA-FEA16A166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475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/ 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2BB1C-1769-4302-B5F5-0CA2564BC894}" type="datetimeFigureOut">
              <a:rPr lang="en-US" smtClean="0"/>
              <a:t>11/16/2018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420DC-E99F-4AFE-853F-A575B26A0BC2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53727" y="0"/>
            <a:ext cx="4438273" cy="6858594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innerShdw blurRad="25400" dist="127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8172450" y="819150"/>
            <a:ext cx="3752850" cy="53721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809625" y="514350"/>
            <a:ext cx="619125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4"/>
          </p:nvPr>
        </p:nvSpPr>
        <p:spPr>
          <a:xfrm>
            <a:off x="304800" y="1276350"/>
            <a:ext cx="7200900" cy="470535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6473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ent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2BB1C-1769-4302-B5F5-0CA2564BC894}" type="datetimeFigureOut">
              <a:rPr lang="en-US" smtClean="0"/>
              <a:t>11/16/2018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420DC-E99F-4AFE-853F-A575B26A0BC2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445433" y="2602181"/>
            <a:ext cx="9297987" cy="122237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575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3EBDB-3B8D-490B-B294-C680956621EA}" type="datetimeFigureOut">
              <a:rPr lang="en-US" smtClean="0"/>
              <a:t>11/16/2018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0A8BA-DCF7-417E-ADCA-FEA16A166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051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3EBDB-3B8D-490B-B294-C680956621EA}" type="datetimeFigureOut">
              <a:rPr lang="en-US" smtClean="0"/>
              <a:t>11/16/2018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0A8BA-DCF7-417E-ADCA-FEA16A166E6E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1617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3EBDB-3B8D-490B-B294-C680956621EA}" type="datetimeFigureOut">
              <a:rPr lang="en-US" smtClean="0"/>
              <a:t>11/16/2018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0A8BA-DCF7-417E-ADCA-FEA16A166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7187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3EBDB-3B8D-490B-B294-C680956621EA}" type="datetimeFigureOut">
              <a:rPr lang="en-US" smtClean="0"/>
              <a:t>11/16/2018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0A8BA-DCF7-417E-ADCA-FEA16A166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1552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3EBDB-3B8D-490B-B294-C680956621EA}" type="datetimeFigureOut">
              <a:rPr lang="en-US" smtClean="0"/>
              <a:t>11/16/2018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0A8BA-DCF7-417E-ADCA-FEA16A166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839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3EBDB-3B8D-490B-B294-C680956621EA}" type="datetimeFigureOut">
              <a:rPr lang="en-US" smtClean="0"/>
              <a:t>11/16/2018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0A8BA-DCF7-417E-ADCA-FEA16A166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649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D93EBDB-3B8D-490B-B294-C680956621EA}" type="datetimeFigureOut">
              <a:rPr lang="en-US" smtClean="0"/>
              <a:t>11/16/2018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5760A8BA-DCF7-417E-ADCA-FEA16A166E6E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2080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73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New Deal Agencies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567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Political Cartoon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In partners, look at the political cartoon on the last page of your note sheet. What point is the author trying to make?</a:t>
            </a:r>
          </a:p>
          <a:p>
            <a:r>
              <a:rPr lang="en-US" sz="3200" dirty="0" smtClean="0"/>
              <a:t>Answer the questions on your notes.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574894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Everybody stand up!</a:t>
            </a:r>
          </a:p>
          <a:p>
            <a:r>
              <a:rPr lang="en-US" sz="3200" dirty="0" smtClean="0"/>
              <a:t>To answer the question, you will move to the appropriate corner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010298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85000" lnSpcReduction="20000"/>
          </a:bodyPr>
          <a:lstStyle/>
          <a:p>
            <a:pPr algn="ctr"/>
            <a:r>
              <a:rPr lang="en-US" sz="6000" dirty="0" smtClean="0"/>
              <a:t>What was not the cause of the Great Depression?</a:t>
            </a:r>
            <a:endParaRPr lang="en-US" sz="6000" dirty="0"/>
          </a:p>
        </p:txBody>
      </p:sp>
      <p:sp>
        <p:nvSpPr>
          <p:cNvPr id="4" name="TextBox 3"/>
          <p:cNvSpPr txBox="1"/>
          <p:nvPr/>
        </p:nvSpPr>
        <p:spPr>
          <a:xfrm>
            <a:off x="744583" y="692331"/>
            <a:ext cx="3278777" cy="1005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660674" y="561703"/>
            <a:ext cx="2743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The Stock Market Crash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849086" y="522514"/>
            <a:ext cx="41539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Bad Foreign Trade Decisions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49086" y="5068389"/>
            <a:ext cx="504226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People Purchasing Goods with Credit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886898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1445433" y="2602181"/>
            <a:ext cx="9657996" cy="1395053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en-US" sz="6000" dirty="0" smtClean="0"/>
              <a:t>What were the </a:t>
            </a:r>
            <a:r>
              <a:rPr lang="en-US" sz="6000" i="1" dirty="0" smtClean="0"/>
              <a:t>programs</a:t>
            </a:r>
            <a:r>
              <a:rPr lang="en-US" sz="6000" dirty="0" smtClean="0"/>
              <a:t> created by the </a:t>
            </a:r>
            <a:r>
              <a:rPr lang="en-US" sz="6000" dirty="0" err="1" smtClean="0"/>
              <a:t>gov</a:t>
            </a:r>
            <a:r>
              <a:rPr lang="en-US" sz="6000" dirty="0" smtClean="0"/>
              <a:t> to fight the Depression called?</a:t>
            </a:r>
            <a:endParaRPr lang="en-US" sz="6000" dirty="0"/>
          </a:p>
        </p:txBody>
      </p:sp>
      <p:sp>
        <p:nvSpPr>
          <p:cNvPr id="4" name="TextBox 3"/>
          <p:cNvSpPr txBox="1"/>
          <p:nvPr/>
        </p:nvSpPr>
        <p:spPr>
          <a:xfrm>
            <a:off x="744583" y="692331"/>
            <a:ext cx="3278777" cy="1005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707086" y="561703"/>
            <a:ext cx="36967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The Cyclical Effect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849086" y="522514"/>
            <a:ext cx="41539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The New Deal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49086" y="5495702"/>
            <a:ext cx="40625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Alphabet Agencies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482579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85000" lnSpcReduction="20000"/>
          </a:bodyPr>
          <a:lstStyle/>
          <a:p>
            <a:pPr algn="ctr"/>
            <a:r>
              <a:rPr lang="en-US" sz="6000" dirty="0" smtClean="0"/>
              <a:t>Goods made in other countries and brought to America</a:t>
            </a:r>
            <a:endParaRPr lang="en-US" sz="6000" dirty="0"/>
          </a:p>
        </p:txBody>
      </p:sp>
      <p:sp>
        <p:nvSpPr>
          <p:cNvPr id="4" name="TextBox 3"/>
          <p:cNvSpPr txBox="1"/>
          <p:nvPr/>
        </p:nvSpPr>
        <p:spPr>
          <a:xfrm>
            <a:off x="744583" y="692331"/>
            <a:ext cx="3278777" cy="1005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660674" y="561703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Exports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849086" y="522514"/>
            <a:ext cx="41539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Imports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40526" y="5603966"/>
            <a:ext cx="30828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Tariffs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864673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1445433" y="2602181"/>
            <a:ext cx="9297987" cy="1682436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en-US" sz="6000" dirty="0" smtClean="0"/>
              <a:t>A manmade “natural” disaster that devastated the Great Plains in the 30’s</a:t>
            </a:r>
            <a:endParaRPr lang="en-US" sz="6000" dirty="0"/>
          </a:p>
        </p:txBody>
      </p:sp>
      <p:sp>
        <p:nvSpPr>
          <p:cNvPr id="4" name="TextBox 3"/>
          <p:cNvSpPr txBox="1"/>
          <p:nvPr/>
        </p:nvSpPr>
        <p:spPr>
          <a:xfrm>
            <a:off x="744583" y="692331"/>
            <a:ext cx="3278777" cy="1005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660674" y="561703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The Taco Bell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849086" y="522514"/>
            <a:ext cx="41539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The Dust Bowl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40526" y="5603966"/>
            <a:ext cx="30828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The Super Bowl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736207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1445433" y="2602181"/>
            <a:ext cx="9297987" cy="1682436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en-US" sz="6000" dirty="0" smtClean="0"/>
              <a:t>Which President thought that the government should </a:t>
            </a:r>
            <a:r>
              <a:rPr lang="en-US" sz="6000" i="1" dirty="0" smtClean="0"/>
              <a:t>not </a:t>
            </a:r>
            <a:r>
              <a:rPr lang="en-US" sz="6000" dirty="0" smtClean="0"/>
              <a:t>be the ones providing welfare</a:t>
            </a:r>
            <a:endParaRPr lang="en-US" sz="6000" dirty="0"/>
          </a:p>
        </p:txBody>
      </p:sp>
      <p:sp>
        <p:nvSpPr>
          <p:cNvPr id="4" name="TextBox 3"/>
          <p:cNvSpPr txBox="1"/>
          <p:nvPr/>
        </p:nvSpPr>
        <p:spPr>
          <a:xfrm>
            <a:off x="744583" y="692331"/>
            <a:ext cx="3278777" cy="1005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660674" y="561703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Hoover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849086" y="522514"/>
            <a:ext cx="41539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Roosevelt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83770" y="5355598"/>
            <a:ext cx="32657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(Thanks) Obama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244516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Hoover V. Roosevelt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Finish the </a:t>
            </a:r>
            <a:r>
              <a:rPr lang="en-US" sz="2800" dirty="0" smtClean="0"/>
              <a:t>questions on the back of </a:t>
            </a:r>
            <a:r>
              <a:rPr lang="en-US" sz="2800" dirty="0" smtClean="0"/>
              <a:t>the worksheet from last time!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80902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Response: Hoover v. Roosevelt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Hoover opposed the idea of using the government to provide welfare.</a:t>
            </a:r>
          </a:p>
          <a:p>
            <a:pPr lvl="1"/>
            <a:r>
              <a:rPr lang="en-US" sz="3000" dirty="0" smtClean="0"/>
              <a:t>Thought private charities should be the ones doing it, but they didn’t have enough resources</a:t>
            </a:r>
          </a:p>
          <a:p>
            <a:r>
              <a:rPr lang="en-US" sz="3200" u="sng" dirty="0" smtClean="0"/>
              <a:t>Public Works</a:t>
            </a:r>
            <a:r>
              <a:rPr lang="en-US" sz="3200" dirty="0" smtClean="0"/>
              <a:t>- Government financed building projects</a:t>
            </a:r>
          </a:p>
          <a:p>
            <a:pPr lvl="1"/>
            <a:r>
              <a:rPr lang="en-US" sz="3000" dirty="0" smtClean="0"/>
              <a:t>Helped get people jobs, but there weren’t nearly enough for all the unemployment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3718879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People’s Response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3"/>
            <a:ext cx="10515600" cy="4881637"/>
          </a:xfrm>
        </p:spPr>
        <p:txBody>
          <a:bodyPr>
            <a:normAutofit/>
          </a:bodyPr>
          <a:lstStyle/>
          <a:p>
            <a:r>
              <a:rPr lang="en-US" sz="3200" dirty="0" smtClean="0"/>
              <a:t>Farmers started to destroy crops to try and increase the prices</a:t>
            </a:r>
          </a:p>
          <a:p>
            <a:r>
              <a:rPr lang="en-US" sz="3200" dirty="0" smtClean="0"/>
              <a:t>Huge groups marched on Washington to try and get some changes</a:t>
            </a:r>
          </a:p>
          <a:p>
            <a:r>
              <a:rPr lang="en-US" sz="3200" u="sng" dirty="0" smtClean="0"/>
              <a:t>Bonus Marchers- </a:t>
            </a:r>
          </a:p>
          <a:p>
            <a:pPr lvl="1"/>
            <a:r>
              <a:rPr lang="en-US" sz="2800" dirty="0" smtClean="0"/>
              <a:t>After WWI, Congress passed a $1,000 bonus for war veterans to get in 1945. A bill got introduced to pay out sooner.</a:t>
            </a:r>
          </a:p>
          <a:p>
            <a:pPr lvl="1"/>
            <a:r>
              <a:rPr lang="en-US" sz="2800" dirty="0" smtClean="0"/>
              <a:t>A huge group of veterans marched to make it happen.  They failed.</a:t>
            </a:r>
          </a:p>
          <a:p>
            <a:pPr lvl="1"/>
            <a:r>
              <a:rPr lang="en-US" sz="2800" dirty="0" smtClean="0"/>
              <a:t>When the police came to clear them out, a police officer shot into the crowd, and the army got called.</a:t>
            </a:r>
          </a:p>
        </p:txBody>
      </p:sp>
    </p:spTree>
    <p:extLst>
      <p:ext uri="{BB962C8B-B14F-4D97-AF65-F5344CB8AC3E}">
        <p14:creationId xmlns:p14="http://schemas.microsoft.com/office/powerpoint/2010/main" val="3631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1445433" y="1805347"/>
            <a:ext cx="9297987" cy="3080162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sz="6000" dirty="0" smtClean="0"/>
              <a:t>What did Roosevelt believe the role of the government was in combatting the Depression?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079463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New Deal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u="sng" dirty="0" smtClean="0"/>
              <a:t>The New Deal</a:t>
            </a:r>
            <a:r>
              <a:rPr lang="en-US" sz="3200" dirty="0" smtClean="0"/>
              <a:t>- FDR’s plan for how to get the U.S. out of the Depression</a:t>
            </a:r>
          </a:p>
          <a:p>
            <a:pPr lvl="1"/>
            <a:r>
              <a:rPr lang="en-US" sz="2800" dirty="0" smtClean="0"/>
              <a:t>Very heavily used the government to create jobs and provide funding</a:t>
            </a:r>
          </a:p>
          <a:p>
            <a:r>
              <a:rPr lang="en-US" sz="3000" dirty="0" smtClean="0"/>
              <a:t>Three R’s (Focuses) of the New Deal</a:t>
            </a:r>
          </a:p>
          <a:p>
            <a:pPr lvl="1"/>
            <a:r>
              <a:rPr lang="en-US" sz="2800" dirty="0" smtClean="0"/>
              <a:t>Relief</a:t>
            </a:r>
          </a:p>
          <a:p>
            <a:pPr lvl="1"/>
            <a:r>
              <a:rPr lang="en-US" sz="2800" dirty="0" smtClean="0"/>
              <a:t>Recovery</a:t>
            </a:r>
          </a:p>
          <a:p>
            <a:pPr lvl="1"/>
            <a:r>
              <a:rPr lang="en-US" sz="2800" dirty="0" smtClean="0"/>
              <a:t>Reform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9177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 R’s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u="sng" dirty="0" smtClean="0"/>
              <a:t>Relief</a:t>
            </a:r>
            <a:r>
              <a:rPr lang="en-US" sz="3200" dirty="0" smtClean="0"/>
              <a:t>- Focus on helping the people who were in trouble because of the economy</a:t>
            </a:r>
          </a:p>
          <a:p>
            <a:r>
              <a:rPr lang="en-US" sz="3200" u="sng" dirty="0" smtClean="0"/>
              <a:t>Recovery</a:t>
            </a:r>
            <a:r>
              <a:rPr lang="en-US" sz="3200" dirty="0" smtClean="0"/>
              <a:t>- </a:t>
            </a:r>
            <a:r>
              <a:rPr lang="en-US" sz="3200" dirty="0"/>
              <a:t>F</a:t>
            </a:r>
            <a:r>
              <a:rPr lang="en-US" sz="3200" dirty="0" smtClean="0"/>
              <a:t>ocus on fixing the economy</a:t>
            </a:r>
          </a:p>
          <a:p>
            <a:r>
              <a:rPr lang="en-US" sz="3200" u="sng" dirty="0" smtClean="0"/>
              <a:t>Reform</a:t>
            </a:r>
            <a:r>
              <a:rPr lang="en-US" sz="3200" dirty="0" smtClean="0"/>
              <a:t>- Focus on solving the problems that caused the Depression in the first place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944583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Instructions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In your group, lookup your agency and answer the questions on the note sheet (yes, that means full sentences!)</a:t>
            </a:r>
          </a:p>
          <a:p>
            <a:r>
              <a:rPr lang="en-US" sz="3200" dirty="0" smtClean="0"/>
              <a:t>Make sure that you understand what your agency did, so that you can explain it to others!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863590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Alphabet Agencies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What’s the definition that should go on your note sheet?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933448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063AB0EC-A8E1-4FAB-A56C-E8A5B32EE2F5}" vid="{FAE3AC83-8FB6-4D0F-8402-B3B84E9E0A5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Orange Line</Template>
  <TotalTime>16750</TotalTime>
  <Words>466</Words>
  <Application>Microsoft Office PowerPoint</Application>
  <PresentationFormat>Widescreen</PresentationFormat>
  <Paragraphs>58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Calibri</vt:lpstr>
      <vt:lpstr>Calibri Light</vt:lpstr>
      <vt:lpstr>Retrospect</vt:lpstr>
      <vt:lpstr>New Deal Agencies</vt:lpstr>
      <vt:lpstr>Hoover V. Roosevelt</vt:lpstr>
      <vt:lpstr>Response: Hoover v. Roosevelt</vt:lpstr>
      <vt:lpstr>People’s Response</vt:lpstr>
      <vt:lpstr>PowerPoint Presentation</vt:lpstr>
      <vt:lpstr>The New Deal</vt:lpstr>
      <vt:lpstr>Three R’s</vt:lpstr>
      <vt:lpstr>Research Instructions</vt:lpstr>
      <vt:lpstr>Alphabet Agencies</vt:lpstr>
      <vt:lpstr>Political Cartoon Analysis</vt:lpstr>
      <vt:lpstr>Review Questions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ASD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Deal Agencies</dc:title>
  <dc:creator>MATTHEW BIRD</dc:creator>
  <cp:lastModifiedBy>MATTHEW BIRD</cp:lastModifiedBy>
  <cp:revision>13</cp:revision>
  <dcterms:created xsi:type="dcterms:W3CDTF">2016-12-13T17:10:48Z</dcterms:created>
  <dcterms:modified xsi:type="dcterms:W3CDTF">2018-11-26T14:21:31Z</dcterms:modified>
</cp:coreProperties>
</file>