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93EBDB-3B8D-490B-B294-C680956621E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0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28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BB1C-1769-4302-B5F5-0CA2564BC89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DC-E99F-4AFE-853F-A575B26A0BC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4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BB1C-1769-4302-B5F5-0CA2564BC89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DC-E99F-4AFE-853F-A575B26A0B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5433" y="2602181"/>
            <a:ext cx="9297987" cy="1222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BDB-3B8D-490B-B294-C680956621E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93EBDB-3B8D-490B-B294-C680956621E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60A8BA-DCF7-417E-ADCA-FEA16A166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in the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Depression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Instructions:</a:t>
            </a:r>
          </a:p>
          <a:p>
            <a:r>
              <a:rPr lang="en-US" sz="3200" dirty="0" smtClean="0"/>
              <a:t>There are four stations about life in the Great Depression that you need to complete today.  I will collect the note sheets at the end of class, so make it a focus to stay on task.</a:t>
            </a:r>
          </a:p>
          <a:p>
            <a:r>
              <a:rPr lang="en-US" sz="3200" dirty="0" smtClean="0"/>
              <a:t>At each station, there are notes that I want you to get, as well as an activity to complete.  This activity is a collaborative activity, meaning I want you working together as a group to discuss the answers (but everyone needs to turn in a packet)</a:t>
            </a:r>
          </a:p>
        </p:txBody>
      </p:sp>
    </p:spTree>
    <p:extLst>
      <p:ext uri="{BB962C8B-B14F-4D97-AF65-F5344CB8AC3E}">
        <p14:creationId xmlns:p14="http://schemas.microsoft.com/office/powerpoint/2010/main" val="37594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Depression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Expectations:</a:t>
            </a:r>
          </a:p>
          <a:p>
            <a:r>
              <a:rPr lang="en-US" sz="3200" dirty="0" smtClean="0"/>
              <a:t>During this activity, you should use your phones to complete additional research to get good answers for the questions.  However, anytime I see you on your phone (or other device) for a not class related activity, I’m going to make a mark on your paper and take off points.</a:t>
            </a:r>
          </a:p>
          <a:p>
            <a:r>
              <a:rPr lang="en-US" sz="3200" dirty="0" smtClean="0"/>
              <a:t>There should be plenty of talking within your groups, but don’t distract others who are trying to do their stations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10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Depression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Additional Instructions:</a:t>
            </a:r>
          </a:p>
          <a:p>
            <a:r>
              <a:rPr lang="en-US" sz="2800" dirty="0" smtClean="0"/>
              <a:t>The stories you need for station 2 are on pages 135-42</a:t>
            </a:r>
          </a:p>
          <a:p>
            <a:r>
              <a:rPr lang="en-US" sz="2800" dirty="0" smtClean="0"/>
              <a:t>In station 2, everyone should read a different story so you can share about it in your group</a:t>
            </a:r>
          </a:p>
          <a:p>
            <a:r>
              <a:rPr lang="en-US" sz="2800" dirty="0" smtClean="0"/>
              <a:t>The pictures for station 4 are on pages 143-46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33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63AB0EC-A8E1-4FAB-A56C-E8A5B32EE2F5}" vid="{FAE3AC83-8FB6-4D0F-8402-B3B84E9E0A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 Line</Template>
  <TotalTime>3653</TotalTime>
  <Words>233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Life in the Depression</vt:lpstr>
      <vt:lpstr>Life in the Depression Stations</vt:lpstr>
      <vt:lpstr>Life in the Depression Stations</vt:lpstr>
      <vt:lpstr>Life in the Depression Stations</vt:lpstr>
    </vt:vector>
  </TitlesOfParts>
  <Company>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Depression</dc:title>
  <dc:creator>MATTHEW BIRD</dc:creator>
  <cp:lastModifiedBy>MATTHEW BIRD</cp:lastModifiedBy>
  <cp:revision>9</cp:revision>
  <dcterms:created xsi:type="dcterms:W3CDTF">2016-12-07T17:01:36Z</dcterms:created>
  <dcterms:modified xsi:type="dcterms:W3CDTF">2017-11-30T22:27:04Z</dcterms:modified>
</cp:coreProperties>
</file>