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90" r:id="rId3"/>
    <p:sldId id="277" r:id="rId4"/>
    <p:sldId id="278" r:id="rId5"/>
    <p:sldId id="279" r:id="rId6"/>
    <p:sldId id="285" r:id="rId7"/>
    <p:sldId id="281" r:id="rId8"/>
    <p:sldId id="282" r:id="rId9"/>
    <p:sldId id="283" r:id="rId10"/>
    <p:sldId id="284" r:id="rId11"/>
    <p:sldId id="286" r:id="rId12"/>
    <p:sldId id="287" r:id="rId13"/>
    <p:sldId id="289" r:id="rId14"/>
    <p:sldId id="288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_foQoCHQq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 Chart?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Today your sitting arrangement is determined by your birthday.  The person with the birthday closest to (but not before) January 1 sits in Seat 1.  Fill in from there.</a:t>
            </a:r>
          </a:p>
          <a:p>
            <a:r>
              <a:rPr lang="en-US" sz="2800" dirty="0"/>
              <a:t> Year doesn’t matter</a:t>
            </a:r>
          </a:p>
          <a:p>
            <a:r>
              <a:rPr lang="en-US" sz="2800" dirty="0"/>
              <a:t> Don’t skip seats!</a:t>
            </a:r>
          </a:p>
          <a:p>
            <a:r>
              <a:rPr lang="en-US" sz="2800" dirty="0"/>
              <a:t> The person in seat 5 will let me know when you’re ready to be checked off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08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u="sng" dirty="0" err="1" smtClean="0"/>
              <a:t>Definitition</a:t>
            </a:r>
            <a:r>
              <a:rPr lang="en-US" sz="2800" u="sng" dirty="0" smtClean="0"/>
              <a:t>:</a:t>
            </a:r>
            <a:r>
              <a:rPr lang="en-US" sz="2800" dirty="0" smtClean="0"/>
              <a:t> A set of powers given to each branch of the government to stop the others from becoming too powerful</a:t>
            </a:r>
          </a:p>
          <a:p>
            <a:pPr marL="45720" indent="0">
              <a:buNone/>
            </a:pPr>
            <a:r>
              <a:rPr lang="en-US" sz="2800" dirty="0" smtClean="0"/>
              <a:t>Works because of a principle called </a:t>
            </a:r>
            <a:r>
              <a:rPr lang="en-US" sz="2800" i="1" u="sng" dirty="0" smtClean="0"/>
              <a:t>rule of law</a:t>
            </a:r>
          </a:p>
          <a:p>
            <a:pPr lvl="1"/>
            <a:r>
              <a:rPr lang="en-US" sz="2600" dirty="0" smtClean="0"/>
              <a:t>Everyone, even the people in power, has to follow the law</a:t>
            </a:r>
          </a:p>
          <a:p>
            <a:pPr marL="45720" indent="0" algn="ctr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45720" indent="0"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How do the branches check each other?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774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57747"/>
              </p:ext>
            </p:extLst>
          </p:nvPr>
        </p:nvGraphicFramePr>
        <p:xfrm>
          <a:off x="2032000" y="1800133"/>
          <a:ext cx="8128000" cy="3850640"/>
        </p:xfrm>
        <a:graphic>
          <a:graphicData uri="http://schemas.openxmlformats.org/drawingml/2006/table">
            <a:tbl>
              <a:tblPr firstCol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92605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17074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Executive&gt;Judicial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Nominates Justices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76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Executive&gt;Legislative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Veto Power</a:t>
                      </a:r>
                    </a:p>
                    <a:p>
                      <a:r>
                        <a:rPr lang="en-US" dirty="0" smtClean="0"/>
                        <a:t>Executive Orders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21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Legislative&gt;Judicial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Approves nominations</a:t>
                      </a:r>
                    </a:p>
                    <a:p>
                      <a:r>
                        <a:rPr lang="en-US" dirty="0" smtClean="0"/>
                        <a:t>Impeachment</a:t>
                      </a:r>
                    </a:p>
                    <a:p>
                      <a:r>
                        <a:rPr lang="en-US" dirty="0" smtClean="0"/>
                        <a:t>Pass constitutional amendments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99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Legislative&gt;Executive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Overriding vetoes</a:t>
                      </a:r>
                    </a:p>
                    <a:p>
                      <a:r>
                        <a:rPr lang="en-US" dirty="0" smtClean="0"/>
                        <a:t>Impeachment</a:t>
                      </a:r>
                    </a:p>
                    <a:p>
                      <a:r>
                        <a:rPr lang="en-US" dirty="0" smtClean="0"/>
                        <a:t>Controls the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77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Judicial&gt;Legislative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Declares laws unconstitutional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78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Judicial&gt;Executive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Declares Executive Orders unconstitutional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04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8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Way simpler version I found after I spent too long making the previous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us checks and bal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24" y="0"/>
            <a:ext cx="7407819" cy="68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Schoolhouse Rock: </a:t>
            </a:r>
            <a:r>
              <a:rPr lang="en-US" dirty="0">
                <a:hlinkClick r:id="rId2"/>
              </a:rPr>
              <a:t>https://www.youtube.com/watch?v=T_foQoCHQq8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7156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Write a claim statement for the following question: </a:t>
            </a:r>
          </a:p>
          <a:p>
            <a:pPr marL="45720" indent="0" algn="ctr">
              <a:buNone/>
            </a:pPr>
            <a:r>
              <a:rPr lang="en-US" sz="3600" dirty="0" smtClean="0"/>
              <a:t>“Which branch of the federal government is the most powerful?”</a:t>
            </a:r>
          </a:p>
          <a:p>
            <a:pPr marL="45720" indent="0" algn="ctr">
              <a:buNone/>
            </a:pPr>
            <a:endParaRPr lang="en-US" sz="3600" dirty="0" smtClean="0"/>
          </a:p>
          <a:p>
            <a:pPr marL="45720" indent="0" algn="ctr">
              <a:buNone/>
            </a:pPr>
            <a:endParaRPr lang="en-US" sz="3600" dirty="0" smtClean="0"/>
          </a:p>
          <a:p>
            <a:pPr marL="45720" indent="0" algn="ctr">
              <a:buNone/>
            </a:pPr>
            <a:endParaRPr lang="en-US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21" y="3558354"/>
            <a:ext cx="7763958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Government: The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Quiz!! (I Warned you…)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of the requirements of the class is to pass a citizenship test.  Let’s see how you would do</a:t>
            </a:r>
          </a:p>
          <a:p>
            <a:r>
              <a:rPr lang="en-US" sz="2800" dirty="0" smtClean="0"/>
              <a:t>Grab a stack of 5 flashcards and quiz a partner</a:t>
            </a:r>
          </a:p>
          <a:p>
            <a:r>
              <a:rPr lang="en-US" sz="2800" dirty="0" smtClean="0"/>
              <a:t>Not going into Skyward, stop freaking 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7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2" y="2821577"/>
            <a:ext cx="6962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1"/>
                </a:solidFill>
              </a:rPr>
              <a:t>STORY TIME!!!</a:t>
            </a:r>
            <a:endParaRPr lang="en-US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u="sng" dirty="0" smtClean="0"/>
              <a:t>Limited Government</a:t>
            </a:r>
            <a:r>
              <a:rPr lang="en-US" sz="2800" dirty="0" smtClean="0"/>
              <a:t>: the government can only do what it is explicitly told to do</a:t>
            </a:r>
          </a:p>
          <a:p>
            <a:pPr lvl="1"/>
            <a:r>
              <a:rPr lang="en-US" sz="2600" dirty="0" smtClean="0"/>
              <a:t>What tells the government what it can do?</a:t>
            </a:r>
          </a:p>
          <a:p>
            <a:pPr marL="45720" indent="0">
              <a:buNone/>
            </a:pPr>
            <a:r>
              <a:rPr lang="en-US" sz="2800" u="sng" dirty="0" smtClean="0"/>
              <a:t>Separation of Powers</a:t>
            </a:r>
            <a:r>
              <a:rPr lang="en-US" sz="2800" dirty="0" smtClean="0"/>
              <a:t>: splitting up the responsibilities of the government between different groups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How many branches?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Made up of: President, Vice-president, the Cabinet, independent federal agencies</a:t>
            </a:r>
          </a:p>
          <a:p>
            <a:r>
              <a:rPr lang="en-US" sz="2800" dirty="0" smtClean="0"/>
              <a:t>Purpose: Enforce (Carry out) the laws</a:t>
            </a:r>
            <a:endParaRPr lang="en-US" sz="2800" dirty="0"/>
          </a:p>
        </p:txBody>
      </p:sp>
      <p:pic>
        <p:nvPicPr>
          <p:cNvPr id="1026" name="Picture 2" descr="Image result for executive branch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12" y="3378093"/>
            <a:ext cx="6405154" cy="31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Made up of: Congress (House of Representative and Senate)</a:t>
            </a:r>
          </a:p>
          <a:p>
            <a:r>
              <a:rPr lang="en-US" sz="2800" dirty="0" smtClean="0"/>
              <a:t>Purpose: Make the laws</a:t>
            </a:r>
            <a:endParaRPr lang="en-US" sz="2800" dirty="0"/>
          </a:p>
        </p:txBody>
      </p:sp>
      <p:pic>
        <p:nvPicPr>
          <p:cNvPr id="2050" name="Picture 2" descr="Image result for legislative branch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16" y="2983851"/>
            <a:ext cx="6361611" cy="35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Made up of: Supreme Court, other federal courts</a:t>
            </a:r>
          </a:p>
          <a:p>
            <a:r>
              <a:rPr lang="en-US" sz="2800" dirty="0" smtClean="0"/>
              <a:t>Purpose: Interprets the laws (makes sure they follow the Constitution</a:t>
            </a:r>
            <a:endParaRPr lang="en-US" sz="2800" dirty="0"/>
          </a:p>
        </p:txBody>
      </p:sp>
      <p:pic>
        <p:nvPicPr>
          <p:cNvPr id="3074" name="Picture 2" descr="Image result for judicial branch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91" y="3316650"/>
            <a:ext cx="5852160" cy="33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2" y="2821577"/>
            <a:ext cx="6962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1"/>
                </a:solidFill>
              </a:rPr>
              <a:t>Why?</a:t>
            </a:r>
            <a:endParaRPr lang="en-US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365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Wingdings</vt:lpstr>
      <vt:lpstr>Red Line Business 16x9</vt:lpstr>
      <vt:lpstr>Seating Chart?</vt:lpstr>
      <vt:lpstr>Government: The Basics</vt:lpstr>
      <vt:lpstr>Pop Quiz!! (I Warned you…)</vt:lpstr>
      <vt:lpstr>PowerPoint Presentation</vt:lpstr>
      <vt:lpstr>Some Key Terms</vt:lpstr>
      <vt:lpstr>Executive Branch</vt:lpstr>
      <vt:lpstr>Legislative Branch</vt:lpstr>
      <vt:lpstr>Judicial Branch</vt:lpstr>
      <vt:lpstr>PowerPoint Presentation</vt:lpstr>
      <vt:lpstr>Checks and Balances</vt:lpstr>
      <vt:lpstr>Checks and balances</vt:lpstr>
      <vt:lpstr>A Way simpler version I found after I spent too long making the previous table</vt:lpstr>
      <vt:lpstr>Review</vt:lpstr>
      <vt:lpstr>Exit Slip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2019-08-21T17:39:57Z</dcterms:created>
  <dcterms:modified xsi:type="dcterms:W3CDTF">2019-08-25T20:29:28Z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