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7" r:id="rId3"/>
    <p:sldId id="278" r:id="rId4"/>
    <p:sldId id="279" r:id="rId5"/>
    <p:sldId id="280" r:id="rId6"/>
    <p:sldId id="283" r:id="rId7"/>
    <p:sldId id="284" r:id="rId8"/>
    <p:sldId id="286" r:id="rId9"/>
    <p:sldId id="285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9/27/2019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Quiz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Which branch of government enforces the laws?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List 1 power of the Executive Branch and one power of the Legislative Branch (label which is which)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List two cabinet positions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2800" dirty="0" smtClean="0"/>
              <a:t>What is the term for dividing Congress into two houses? </a:t>
            </a:r>
            <a:r>
              <a:rPr lang="en-US" sz="2800" i="1" dirty="0" smtClean="0"/>
              <a:t>(We have a ________________ legislature)</a:t>
            </a:r>
          </a:p>
          <a:p>
            <a:pPr marL="502920" indent="-457200">
              <a:buFont typeface="+mj-lt"/>
              <a:buAutoNum type="arabicPeriod"/>
            </a:pPr>
            <a:endParaRPr lang="en-US" sz="2800" i="1" dirty="0"/>
          </a:p>
        </p:txBody>
      </p:sp>
      <p:pic>
        <p:nvPicPr>
          <p:cNvPr id="1026" name="Picture 2" descr="Image result for michael scott n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52622"/>
            <a:ext cx="3752850" cy="430515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Choose a flashcard out of my box </a:t>
            </a:r>
            <a:r>
              <a:rPr lang="en-US" sz="2800" i="1" dirty="0" smtClean="0"/>
              <a:t>(you want one that is difficult!)</a:t>
            </a:r>
          </a:p>
          <a:p>
            <a:r>
              <a:rPr lang="en-US" sz="2800" dirty="0" smtClean="0"/>
              <a:t>Go around the room and quiz people with your flashcard. If they don’t know the answer, they’re out!</a:t>
            </a:r>
          </a:p>
          <a:p>
            <a:pPr lvl="1"/>
            <a:r>
              <a:rPr lang="en-US" sz="2400" dirty="0" smtClean="0"/>
              <a:t>Once you’re out, go back to your seat and sit down</a:t>
            </a:r>
          </a:p>
          <a:p>
            <a:r>
              <a:rPr lang="en-US" sz="2800" dirty="0" smtClean="0"/>
              <a:t>Last one standing wins (in case of a tie, Bird will rapid fire random questions from the box; first to answer wins)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591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What’s been released</a:t>
            </a:r>
          </a:p>
          <a:p>
            <a:r>
              <a:rPr lang="en-US" sz="2800" i="1" dirty="0" smtClean="0"/>
              <a:t>Quid pro quo</a:t>
            </a:r>
          </a:p>
          <a:p>
            <a:r>
              <a:rPr lang="en-US" sz="2800" dirty="0" smtClean="0"/>
              <a:t>What are we doing</a:t>
            </a:r>
            <a:r>
              <a:rPr lang="en-US" sz="2800" i="1" dirty="0" smtClean="0"/>
              <a:t> no?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3871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the Legislative and Executive Branches interact?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Checks and balances!</a:t>
            </a:r>
          </a:p>
          <a:p>
            <a:r>
              <a:rPr lang="en-US" sz="2800" dirty="0" smtClean="0"/>
              <a:t>How does the executive check the legislative?</a:t>
            </a:r>
            <a:endParaRPr lang="en-US" sz="2800" dirty="0"/>
          </a:p>
        </p:txBody>
      </p:sp>
      <p:pic>
        <p:nvPicPr>
          <p:cNvPr id="5122" name="Picture 2" descr="Image result for ve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6" y="3442063"/>
            <a:ext cx="3105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54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(Technically)</a:t>
            </a:r>
            <a:r>
              <a:rPr lang="en-US" sz="2800" dirty="0" smtClean="0"/>
              <a:t> Directives given by the President on how to enforce the law</a:t>
            </a:r>
          </a:p>
          <a:p>
            <a:r>
              <a:rPr lang="en-US" sz="2800" i="1" dirty="0" smtClean="0"/>
              <a:t>(In practice) </a:t>
            </a:r>
            <a:r>
              <a:rPr lang="en-US" sz="2800" dirty="0" smtClean="0"/>
              <a:t>Can be about really anything to do with the Executive branch</a:t>
            </a:r>
          </a:p>
          <a:p>
            <a:r>
              <a:rPr lang="en-US" sz="2800" dirty="0" smtClean="0"/>
              <a:t>Can be declared unconstitutional and removed, or Congress can pass laws to invalidate them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74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Orders –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Order 9066</a:t>
            </a:r>
            <a:r>
              <a:rPr lang="en-US" sz="2800" dirty="0" smtClean="0"/>
              <a:t> – Moved Japanese into internment camps</a:t>
            </a:r>
          </a:p>
          <a:p>
            <a:r>
              <a:rPr lang="en-US" sz="2800" i="1" dirty="0" smtClean="0"/>
              <a:t>Emancipation Proclamation</a:t>
            </a:r>
            <a:r>
              <a:rPr lang="en-US" sz="2800" dirty="0" smtClean="0"/>
              <a:t> – Freed slaves in southern states</a:t>
            </a:r>
          </a:p>
          <a:p>
            <a:r>
              <a:rPr lang="en-US" sz="2800" i="1" dirty="0" smtClean="0"/>
              <a:t>Order 13767</a:t>
            </a:r>
            <a:r>
              <a:rPr lang="en-US" sz="2800" dirty="0" smtClean="0"/>
              <a:t> – Build a border wall with Mexico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7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Easy-Peasy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Look up a </a:t>
            </a:r>
            <a:r>
              <a:rPr lang="en-US" sz="2800" i="1" dirty="0" smtClean="0"/>
              <a:t>meaningful</a:t>
            </a:r>
            <a:r>
              <a:rPr lang="en-US" sz="2800" dirty="0" smtClean="0"/>
              <a:t> Executive Order</a:t>
            </a:r>
          </a:p>
          <a:p>
            <a:r>
              <a:rPr lang="en-US" sz="2800" dirty="0" smtClean="0"/>
              <a:t>Provide the following information on it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Executive Order #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President who signed it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A brief summary of what the order does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 smtClean="0"/>
              <a:t>An explanation of why it’s an important executive order (if you don’t convince me, I’ll make you do it again!)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7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294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Cambria</vt:lpstr>
      <vt:lpstr>Wingdings</vt:lpstr>
      <vt:lpstr>Red Line Business 16x9</vt:lpstr>
      <vt:lpstr>PowerPoint Presentation</vt:lpstr>
      <vt:lpstr>Weekly Quiz</vt:lpstr>
      <vt:lpstr>Citizenship Practice</vt:lpstr>
      <vt:lpstr>Current Events Update</vt:lpstr>
      <vt:lpstr>How do the Legislative and Executive Branches interact?</vt:lpstr>
      <vt:lpstr>Executive Orders</vt:lpstr>
      <vt:lpstr>Executive Orders – Examples</vt:lpstr>
      <vt:lpstr>Easy-Peasy Assignment</vt:lpstr>
      <vt:lpstr>Roles of President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2019-09-27T13:00:01Z</dcterms:created>
  <dcterms:modified xsi:type="dcterms:W3CDTF">2019-09-27T17:43:19Z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