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77" r:id="rId3"/>
    <p:sldId id="287" r:id="rId4"/>
    <p:sldId id="278" r:id="rId5"/>
    <p:sldId id="294" r:id="rId6"/>
    <p:sldId id="292" r:id="rId7"/>
    <p:sldId id="290" r:id="rId8"/>
    <p:sldId id="291" r:id="rId9"/>
    <p:sldId id="293" r:id="rId10"/>
    <p:sldId id="295" r:id="rId11"/>
    <p:sldId id="285" r:id="rId12"/>
    <p:sldId id="297" r:id="rId13"/>
    <p:sldId id="286" r:id="rId14"/>
    <p:sldId id="288" r:id="rId15"/>
    <p:sldId id="29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09625" y="514350"/>
            <a:ext cx="6191250" cy="609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Journal #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4"/>
          </p:nvPr>
        </p:nvSpPr>
        <p:spPr>
          <a:xfrm>
            <a:off x="304800" y="1276350"/>
            <a:ext cx="7200900" cy="4705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8172450" y="819150"/>
            <a:ext cx="3752850" cy="5372100"/>
          </a:xfrm>
        </p:spPr>
        <p:txBody>
          <a:bodyPr/>
          <a:lstStyle>
            <a:lvl1pPr>
              <a:defRPr baseline="0"/>
            </a:lvl1pPr>
          </a:lstStyle>
          <a:p>
            <a:pPr marL="45720" indent="0">
              <a:buNone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en-US" dirty="0"/>
              <a:t>Students will…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[Objective 1]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[Objective 2]</a:t>
            </a: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1]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2]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3]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0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3727" y="0"/>
            <a:ext cx="443827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514350"/>
            <a:ext cx="619125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8172450" y="819150"/>
            <a:ext cx="3752850" cy="53721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304800" y="1276350"/>
            <a:ext cx="7200900" cy="4705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8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IS-acV14O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344150" cy="2743200"/>
          </a:xfrm>
        </p:spPr>
        <p:txBody>
          <a:bodyPr/>
          <a:lstStyle/>
          <a:p>
            <a:r>
              <a:rPr lang="en-US" dirty="0" smtClean="0"/>
              <a:t>End of the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Bomb Debate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You will pair up with somebody else in the class to have a debate on whether the atomic bomb was a “triumph” or a “tragedy”</a:t>
            </a:r>
          </a:p>
          <a:p>
            <a:r>
              <a:rPr lang="en-US" sz="2400" dirty="0" smtClean="0"/>
              <a:t>Find sources for each side in the blue primary source book</a:t>
            </a:r>
            <a:endParaRPr lang="en-US" sz="2400" dirty="0" smtClean="0"/>
          </a:p>
          <a:p>
            <a:r>
              <a:rPr lang="en-US" sz="2400" dirty="0" smtClean="0"/>
              <a:t>When I tell you to, you will debate the issue</a:t>
            </a:r>
            <a:r>
              <a:rPr lang="en-US" sz="2400" dirty="0" smtClean="0"/>
              <a:t>!</a:t>
            </a:r>
          </a:p>
          <a:p>
            <a:r>
              <a:rPr lang="en-US" sz="2400" dirty="0" smtClean="0"/>
              <a:t>Decide who will take each position and share the evidence you found supporting your side. When you finish, if you found extra evidence for the other side, share it.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541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an Intro Paragraph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Parts of an intro</a:t>
            </a:r>
          </a:p>
          <a:p>
            <a:pPr lvl="1"/>
            <a:r>
              <a:rPr lang="en-US" sz="2800" dirty="0" smtClean="0"/>
              <a:t>Context: Sets the stage for the question, explains why we care about the answer</a:t>
            </a:r>
          </a:p>
          <a:p>
            <a:pPr lvl="1"/>
            <a:r>
              <a:rPr lang="en-US" sz="2800" dirty="0" smtClean="0"/>
              <a:t>Counter-claim: Recognizes opposing viewpoints, gives validity to your answer</a:t>
            </a:r>
          </a:p>
          <a:p>
            <a:pPr lvl="1"/>
            <a:r>
              <a:rPr lang="en-US" sz="2800" dirty="0" smtClean="0"/>
              <a:t>Claim: The Big Kahuna. Tells your answer and explains your reasons.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580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Nuremberg Trials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u="sng" dirty="0"/>
              <a:t>Nuremburg Laws</a:t>
            </a:r>
            <a:r>
              <a:rPr lang="en-US" sz="2400" dirty="0"/>
              <a:t>- A set of German laws defining what it meant to be Jewish or German and specifying the rights of each group</a:t>
            </a:r>
          </a:p>
          <a:p>
            <a:r>
              <a:rPr lang="en-US" sz="2400" u="sng" dirty="0"/>
              <a:t>Nuremburg Trials</a:t>
            </a:r>
            <a:r>
              <a:rPr lang="en-US" sz="2400" dirty="0"/>
              <a:t>- A set of trials prosecuting Axis leaders for war crime committed during WWII</a:t>
            </a:r>
          </a:p>
          <a:p>
            <a:pPr lvl="1"/>
            <a:r>
              <a:rPr lang="en-US" sz="2400" dirty="0"/>
              <a:t>22 German leaders were prosecuted, 7 get prison sentences, 12 are put to death</a:t>
            </a:r>
          </a:p>
          <a:p>
            <a:pPr lvl="1"/>
            <a:r>
              <a:rPr lang="en-US" sz="2400" dirty="0"/>
              <a:t>25 Japanese leaders are prosecuted (not Hirohito), 18 get prison, 7 are </a:t>
            </a:r>
            <a:r>
              <a:rPr lang="en-US" sz="2400" dirty="0" smtClean="0"/>
              <a:t>hung</a:t>
            </a:r>
          </a:p>
        </p:txBody>
      </p:sp>
    </p:spTree>
    <p:extLst>
      <p:ext uri="{BB962C8B-B14F-4D97-AF65-F5344CB8AC3E}">
        <p14:creationId xmlns:p14="http://schemas.microsoft.com/office/powerpoint/2010/main" val="83673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 a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On a piece of scratch paper, draw a timeline that illustrates the following events…</a:t>
            </a:r>
          </a:p>
          <a:p>
            <a:pPr lvl="1"/>
            <a:r>
              <a:rPr lang="en-US" sz="2400" dirty="0" smtClean="0"/>
              <a:t>Roosevelt’s death/Truman becoming President</a:t>
            </a:r>
          </a:p>
          <a:p>
            <a:pPr lvl="1"/>
            <a:r>
              <a:rPr lang="en-US" sz="2400" dirty="0" smtClean="0"/>
              <a:t>V-E Day</a:t>
            </a:r>
          </a:p>
          <a:p>
            <a:pPr lvl="1"/>
            <a:r>
              <a:rPr lang="en-US" sz="2400" dirty="0" smtClean="0"/>
              <a:t>V-J Day</a:t>
            </a:r>
          </a:p>
          <a:p>
            <a:pPr lvl="1"/>
            <a:r>
              <a:rPr lang="en-US" sz="2400" dirty="0" smtClean="0"/>
              <a:t>Pearl Harbor</a:t>
            </a:r>
          </a:p>
          <a:p>
            <a:pPr lvl="1"/>
            <a:r>
              <a:rPr lang="en-US" sz="2400" dirty="0" smtClean="0"/>
              <a:t>Dropping the atomic bomb on Japan</a:t>
            </a:r>
          </a:p>
        </p:txBody>
      </p:sp>
    </p:spTree>
    <p:extLst>
      <p:ext uri="{BB962C8B-B14F-4D97-AF65-F5344CB8AC3E}">
        <p14:creationId xmlns:p14="http://schemas.microsoft.com/office/powerpoint/2010/main" val="420026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Truman, 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www.youtube.com/watch?v=cIS-acV14Oc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12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of a President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April 12, 1945 – Franklin D. Roosevelt dies in office</a:t>
            </a:r>
          </a:p>
          <a:p>
            <a:pPr lvl="1"/>
            <a:r>
              <a:rPr lang="en-US" sz="2800" dirty="0" smtClean="0"/>
              <a:t>What happens when the president dies?</a:t>
            </a:r>
          </a:p>
          <a:p>
            <a:r>
              <a:rPr lang="en-US" sz="2800" dirty="0" smtClean="0"/>
              <a:t>The same day, his vice president, Harry Truman, takes over</a:t>
            </a:r>
          </a:p>
          <a:p>
            <a:r>
              <a:rPr lang="en-US" sz="2800" dirty="0" smtClean="0"/>
              <a:t>April 30 – Hitler commits suicide</a:t>
            </a:r>
          </a:p>
          <a:p>
            <a:r>
              <a:rPr lang="en-US" sz="2800" dirty="0"/>
              <a:t>May 8, 1945- Germany surrenders (V-E Day)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790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Island Hopping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was the strategy of island hopping?</a:t>
            </a:r>
          </a:p>
          <a:p>
            <a:r>
              <a:rPr lang="en-US" sz="2800" dirty="0" smtClean="0"/>
              <a:t>Who’s idea was it?</a:t>
            </a:r>
          </a:p>
          <a:p>
            <a:r>
              <a:rPr lang="en-US" sz="2800" dirty="0" smtClean="0"/>
              <a:t>Was it more or less effective than taking over each individual island in the Pacific?</a:t>
            </a:r>
          </a:p>
          <a:p>
            <a:pPr lvl="1"/>
            <a:r>
              <a:rPr lang="en-US" sz="2600" dirty="0" smtClean="0"/>
              <a:t>Write a short paragraph (4 sentences) explaining why the strategy you chose was the better one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31357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438150"/>
            <a:ext cx="98171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5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Manhattan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Due to fear that the Nazi’s were working on an atomic bomb, Roosevelt made a team of scientists to study the technology</a:t>
            </a:r>
          </a:p>
          <a:p>
            <a:r>
              <a:rPr lang="en-US" sz="2800" dirty="0" smtClean="0"/>
              <a:t>Led by </a:t>
            </a:r>
            <a:r>
              <a:rPr lang="en-US" sz="2800" u="sng" dirty="0" smtClean="0"/>
              <a:t>J. Robert Oppenheimer</a:t>
            </a:r>
            <a:r>
              <a:rPr lang="en-US" sz="2800" dirty="0" smtClean="0"/>
              <a:t>, this secret project was code named the </a:t>
            </a:r>
            <a:r>
              <a:rPr lang="en-US" sz="2800" u="sng" dirty="0" smtClean="0"/>
              <a:t>Manhattan Project</a:t>
            </a:r>
          </a:p>
          <a:p>
            <a:r>
              <a:rPr lang="en-US" sz="2800" dirty="0" smtClean="0"/>
              <a:t>On July 16, 1945, they detonated the world’s first atomic bomb in New Mexico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4082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Invasion of </a:t>
            </a:r>
            <a:r>
              <a:rPr lang="en-US" dirty="0" err="1" smtClean="0"/>
              <a:t>okinawa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March 1945, the US </a:t>
            </a:r>
            <a:r>
              <a:rPr lang="en-US" sz="2800" u="sng" dirty="0" smtClean="0"/>
              <a:t>firebombs</a:t>
            </a:r>
            <a:r>
              <a:rPr lang="en-US" sz="2800" dirty="0" smtClean="0"/>
              <a:t> Tokyo, killing 80,000 and destroying 250,000 buildings</a:t>
            </a:r>
          </a:p>
          <a:p>
            <a:pPr marL="594360" lvl="2">
              <a:spcBef>
                <a:spcPts val="1800"/>
              </a:spcBef>
            </a:pPr>
            <a:r>
              <a:rPr lang="en-US" sz="2800" dirty="0"/>
              <a:t>Despite this, Japan won’t surrender, leading the US to think that only an invasion of Japan would end the war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To prepare for an invasion, the US attacks the island of Okinawa, 350 miles away from mainland Japan</a:t>
            </a:r>
          </a:p>
        </p:txBody>
      </p:sp>
    </p:spTree>
    <p:extLst>
      <p:ext uri="{BB962C8B-B14F-4D97-AF65-F5344CB8AC3E}">
        <p14:creationId xmlns:p14="http://schemas.microsoft.com/office/powerpoint/2010/main" val="18131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 for surrender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After the US capture Okinawa, the Japanese agree to surrender</a:t>
            </a:r>
          </a:p>
          <a:p>
            <a:pPr marL="594360" lvl="2">
              <a:spcBef>
                <a:spcPts val="1800"/>
              </a:spcBef>
            </a:pPr>
            <a:r>
              <a:rPr lang="en-US" sz="2800" dirty="0"/>
              <a:t>It was a conditional surrender, however – The Japanese emperor, </a:t>
            </a:r>
            <a:r>
              <a:rPr lang="en-US" sz="2800" u="sng" dirty="0"/>
              <a:t>Hirohito</a:t>
            </a:r>
            <a:r>
              <a:rPr lang="en-US" sz="2800" dirty="0"/>
              <a:t>, had to stay in power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Most Americans blamed Hirohito for the war</a:t>
            </a:r>
          </a:p>
          <a:p>
            <a:r>
              <a:rPr lang="en-US" sz="2800" dirty="0" smtClean="0"/>
              <a:t>President Truman didn’t want to go against public opinion and had a weapon that could force an unconditional surrender</a:t>
            </a:r>
          </a:p>
        </p:txBody>
      </p:sp>
    </p:spTree>
    <p:extLst>
      <p:ext uri="{BB962C8B-B14F-4D97-AF65-F5344CB8AC3E}">
        <p14:creationId xmlns:p14="http://schemas.microsoft.com/office/powerpoint/2010/main" val="46727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Hiroshima and </a:t>
            </a:r>
            <a:r>
              <a:rPr lang="en-US" dirty="0" err="1" smtClean="0"/>
              <a:t>nagasaki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828799"/>
            <a:ext cx="9601200" cy="4307305"/>
          </a:xfrm>
        </p:spPr>
        <p:txBody>
          <a:bodyPr>
            <a:noAutofit/>
          </a:bodyPr>
          <a:lstStyle/>
          <a:p>
            <a:r>
              <a:rPr lang="en-US" sz="2400" dirty="0" smtClean="0"/>
              <a:t>Truman believed that a traditional invasion of Japan would come with a high death toll. He thought it was his duty to use the bomb to save American lives.</a:t>
            </a:r>
          </a:p>
          <a:p>
            <a:r>
              <a:rPr lang="en-US" sz="2400" dirty="0" smtClean="0"/>
              <a:t>August 6, 1945- the </a:t>
            </a:r>
            <a:r>
              <a:rPr lang="en-US" sz="2400" i="1" dirty="0" smtClean="0"/>
              <a:t>Enola Gay</a:t>
            </a:r>
            <a:r>
              <a:rPr lang="en-US" sz="2400" dirty="0" smtClean="0"/>
              <a:t> drops an atomic bomb on Hiroshima</a:t>
            </a:r>
          </a:p>
          <a:p>
            <a:pPr lvl="1"/>
            <a:r>
              <a:rPr lang="en-US" sz="2000" dirty="0" smtClean="0"/>
              <a:t>Between 80,000 and 120,000 died instantly</a:t>
            </a:r>
          </a:p>
          <a:p>
            <a:r>
              <a:rPr lang="en-US" sz="2400" dirty="0" smtClean="0"/>
              <a:t>August 9, 1945- another bomb is dropped on Nagasaki</a:t>
            </a:r>
          </a:p>
          <a:p>
            <a:pPr lvl="1"/>
            <a:r>
              <a:rPr lang="en-US" sz="2000" dirty="0" smtClean="0"/>
              <a:t>Between 35,000 and 74,000 die</a:t>
            </a:r>
          </a:p>
          <a:p>
            <a:pPr marL="594360" lvl="2">
              <a:spcBef>
                <a:spcPts val="1800"/>
              </a:spcBef>
            </a:pPr>
            <a:r>
              <a:rPr lang="en-US" sz="2000" dirty="0"/>
              <a:t>That same day, the Soviets declared war on Japan</a:t>
            </a:r>
          </a:p>
          <a:p>
            <a:r>
              <a:rPr lang="en-US" sz="2400" dirty="0" smtClean="0"/>
              <a:t>August 15, 1945- Japan surrenders (V-J Day)</a:t>
            </a:r>
          </a:p>
        </p:txBody>
      </p:sp>
    </p:spTree>
    <p:extLst>
      <p:ext uri="{BB962C8B-B14F-4D97-AF65-F5344CB8AC3E}">
        <p14:creationId xmlns:p14="http://schemas.microsoft.com/office/powerpoint/2010/main" val="333938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Hiroshima and </a:t>
            </a:r>
            <a:r>
              <a:rPr lang="en-US" dirty="0" err="1" smtClean="0"/>
              <a:t>nagasaki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645" y="246741"/>
            <a:ext cx="3665717" cy="59024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70" y="1949804"/>
            <a:ext cx="5803671" cy="320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8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 of the War" id="{A517FBEF-B105-4247-BF76-5EA8B8DB0D6C}" vid="{C641FCF8-4895-4272-8CB2-84EF65A7D16E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 Line</Template>
  <TotalTime>0</TotalTime>
  <Words>626</Words>
  <Application>Microsoft Office PowerPoint</Application>
  <PresentationFormat>Widescreen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Cambria</vt:lpstr>
      <vt:lpstr>Wingdings</vt:lpstr>
      <vt:lpstr>Red Line Business 16x9</vt:lpstr>
      <vt:lpstr>End of the War</vt:lpstr>
      <vt:lpstr>Death of a President</vt:lpstr>
      <vt:lpstr>Island Hopping</vt:lpstr>
      <vt:lpstr>PowerPoint Presentation</vt:lpstr>
      <vt:lpstr>The Manhattan project</vt:lpstr>
      <vt:lpstr>Invasion of okinawa</vt:lpstr>
      <vt:lpstr>Terms for surrender</vt:lpstr>
      <vt:lpstr>Hiroshima and nagasaki</vt:lpstr>
      <vt:lpstr>Hiroshima and nagasaki</vt:lpstr>
      <vt:lpstr>Atomic Bomb Debate</vt:lpstr>
      <vt:lpstr>Write an Intro Paragraph</vt:lpstr>
      <vt:lpstr>Nuremberg Trials</vt:lpstr>
      <vt:lpstr>Create  a Timeline</vt:lpstr>
      <vt:lpstr>Truman, in summary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2017-02-01T17:30:56Z</dcterms:created>
  <dcterms:modified xsi:type="dcterms:W3CDTF">2019-01-21T20:58:41Z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