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7" r:id="rId3"/>
    <p:sldId id="279" r:id="rId4"/>
    <p:sldId id="297" r:id="rId5"/>
    <p:sldId id="287" r:id="rId6"/>
    <p:sldId id="278" r:id="rId7"/>
    <p:sldId id="294" r:id="rId8"/>
    <p:sldId id="292" r:id="rId9"/>
    <p:sldId id="290" r:id="rId10"/>
    <p:sldId id="291" r:id="rId11"/>
    <p:sldId id="293" r:id="rId12"/>
    <p:sldId id="295" r:id="rId13"/>
    <p:sldId id="285" r:id="rId14"/>
    <p:sldId id="286" r:id="rId15"/>
    <p:sldId id="288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IS-acV14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 and </a:t>
            </a:r>
            <a:r>
              <a:rPr lang="en-US" dirty="0" err="1" smtClean="0"/>
              <a:t>nagasaki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307305"/>
          </a:xfrm>
        </p:spPr>
        <p:txBody>
          <a:bodyPr>
            <a:noAutofit/>
          </a:bodyPr>
          <a:lstStyle/>
          <a:p>
            <a:r>
              <a:rPr lang="en-US" sz="2400" dirty="0" smtClean="0"/>
              <a:t>Truman believed that a traditional invasion of Japan would come with a high death toll. He thought it was his duty to use the bomb to save American lives.</a:t>
            </a:r>
          </a:p>
          <a:p>
            <a:r>
              <a:rPr lang="en-US" sz="2400" dirty="0" smtClean="0"/>
              <a:t>August 6, 1945- the </a:t>
            </a:r>
            <a:r>
              <a:rPr lang="en-US" sz="2400" i="1" dirty="0" smtClean="0"/>
              <a:t>Enola Gay</a:t>
            </a:r>
            <a:r>
              <a:rPr lang="en-US" sz="2400" dirty="0" smtClean="0"/>
              <a:t> drops an atomic bomb on Hiroshima</a:t>
            </a:r>
          </a:p>
          <a:p>
            <a:pPr lvl="1"/>
            <a:r>
              <a:rPr lang="en-US" sz="2000" dirty="0" smtClean="0"/>
              <a:t>Between 80,000 and 120,000 died instantly</a:t>
            </a:r>
          </a:p>
          <a:p>
            <a:r>
              <a:rPr lang="en-US" sz="2400" dirty="0" smtClean="0"/>
              <a:t>August 9, 1945- another bomb is dropped on Nagasaki</a:t>
            </a:r>
          </a:p>
          <a:p>
            <a:pPr lvl="1"/>
            <a:r>
              <a:rPr lang="en-US" sz="2000" dirty="0" smtClean="0"/>
              <a:t>Between 35,000 and 74,000 die</a:t>
            </a:r>
          </a:p>
          <a:p>
            <a:pPr marL="594360" lvl="2">
              <a:spcBef>
                <a:spcPts val="1800"/>
              </a:spcBef>
            </a:pPr>
            <a:r>
              <a:rPr lang="en-US" sz="2000" dirty="0"/>
              <a:t>That same day, the Soviets declared war on Japan</a:t>
            </a:r>
          </a:p>
          <a:p>
            <a:r>
              <a:rPr lang="en-US" sz="2400" dirty="0" smtClean="0"/>
              <a:t>August 15, 1945- Japan surrenders (V-J Day)</a:t>
            </a:r>
          </a:p>
        </p:txBody>
      </p:sp>
    </p:spTree>
    <p:extLst>
      <p:ext uri="{BB962C8B-B14F-4D97-AF65-F5344CB8AC3E}">
        <p14:creationId xmlns:p14="http://schemas.microsoft.com/office/powerpoint/2010/main" val="33393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 and </a:t>
            </a:r>
            <a:r>
              <a:rPr lang="en-US" dirty="0" err="1" smtClean="0"/>
              <a:t>nagasaki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45" y="246741"/>
            <a:ext cx="3665717" cy="5902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70" y="1949804"/>
            <a:ext cx="5803671" cy="32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will pair up with somebody else in the class to have a debate on whether the atomic bomb was a “triumph” or a “tragedy”</a:t>
            </a:r>
          </a:p>
          <a:p>
            <a:r>
              <a:rPr lang="en-US" sz="2400" dirty="0" smtClean="0"/>
              <a:t>Decide who will argue each side, then research your position using the documents in the blue primary source book</a:t>
            </a:r>
          </a:p>
          <a:p>
            <a:r>
              <a:rPr lang="en-US" sz="2400" dirty="0" smtClean="0"/>
              <a:t>When I tell you to, you will debate the issue!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54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Nuremberg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Nuremburg Laws</a:t>
            </a:r>
            <a:r>
              <a:rPr lang="en-US" sz="2400" dirty="0"/>
              <a:t>- A set of German laws defining what it meant to be Jewish or German and specifying the rights of each group</a:t>
            </a:r>
          </a:p>
          <a:p>
            <a:r>
              <a:rPr lang="en-US" sz="2400" u="sng" dirty="0"/>
              <a:t>Nuremburg Trials</a:t>
            </a:r>
            <a:r>
              <a:rPr lang="en-US" sz="2400" dirty="0"/>
              <a:t>- A set of trials prosecuting Axis leaders for war crime committed during WWII</a:t>
            </a:r>
          </a:p>
          <a:p>
            <a:pPr lvl="1"/>
            <a:r>
              <a:rPr lang="en-US" sz="2400" dirty="0"/>
              <a:t>22 German leaders were prosecuted, 7 get prison sentences, 12 are put to death</a:t>
            </a:r>
          </a:p>
          <a:p>
            <a:pPr lvl="1"/>
            <a:r>
              <a:rPr lang="en-US" sz="2400" dirty="0"/>
              <a:t>25 Japanese leaders are prosecuted (not Hirohito), 18 get prison, 7 are </a:t>
            </a:r>
            <a:r>
              <a:rPr lang="en-US" sz="2400" dirty="0" smtClean="0"/>
              <a:t>hung</a:t>
            </a:r>
          </a:p>
        </p:txBody>
      </p:sp>
    </p:spTree>
    <p:extLst>
      <p:ext uri="{BB962C8B-B14F-4D97-AF65-F5344CB8AC3E}">
        <p14:creationId xmlns:p14="http://schemas.microsoft.com/office/powerpoint/2010/main" val="8367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 a piece of </a:t>
            </a:r>
            <a:r>
              <a:rPr lang="en-US" sz="2800" dirty="0" smtClean="0"/>
              <a:t>scratch</a:t>
            </a:r>
            <a:r>
              <a:rPr lang="en-US" sz="2800" dirty="0" smtClean="0"/>
              <a:t> </a:t>
            </a:r>
            <a:r>
              <a:rPr lang="en-US" sz="2800" dirty="0" smtClean="0"/>
              <a:t>paper, draw a timeline that illustrates the following events…</a:t>
            </a:r>
          </a:p>
          <a:p>
            <a:pPr lvl="1"/>
            <a:r>
              <a:rPr lang="en-US" sz="2400" dirty="0" smtClean="0"/>
              <a:t>Roosevelt’s death/Truman becoming President</a:t>
            </a:r>
          </a:p>
          <a:p>
            <a:pPr lvl="1"/>
            <a:r>
              <a:rPr lang="en-US" sz="2400" dirty="0" smtClean="0"/>
              <a:t>V-E Day</a:t>
            </a:r>
          </a:p>
          <a:p>
            <a:pPr lvl="1"/>
            <a:r>
              <a:rPr lang="en-US" sz="2400" dirty="0" smtClean="0"/>
              <a:t>V-J Day</a:t>
            </a:r>
          </a:p>
          <a:p>
            <a:pPr lvl="1"/>
            <a:r>
              <a:rPr lang="en-US" sz="2400" dirty="0" smtClean="0"/>
              <a:t>Pearl Harbor</a:t>
            </a:r>
          </a:p>
          <a:p>
            <a:pPr lvl="1"/>
            <a:r>
              <a:rPr lang="en-US" sz="2400" dirty="0" smtClean="0"/>
              <a:t>Dropping the atomic bomb on </a:t>
            </a:r>
            <a:r>
              <a:rPr lang="en-US" sz="2400" dirty="0" smtClean="0"/>
              <a:t>Japan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02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Truman, 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www.youtube.com/watch?v=cIS-acV14Oc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 – January 26/29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Which 3 countries made up the Axis powers?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When was Pearl Harbor?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What was the Nye Committee?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far should a country be willing to go to finish a war?  Justify your answer using examples, if possible.  </a:t>
            </a:r>
            <a:r>
              <a:rPr lang="en-US" sz="3200" i="1" dirty="0"/>
              <a:t>(We’re talking about dropping the atomic bomb today</a:t>
            </a:r>
            <a:r>
              <a:rPr lang="en-US" sz="3200" i="1" dirty="0" smtClean="0"/>
              <a:t>)</a:t>
            </a:r>
          </a:p>
          <a:p>
            <a:r>
              <a:rPr lang="en-US" sz="3200" dirty="0" smtClean="0"/>
              <a:t>Write at least 4 sentences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87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a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April 12, 1945 – Franklin D. Roosevelt dies in office</a:t>
            </a:r>
          </a:p>
          <a:p>
            <a:pPr lvl="1"/>
            <a:r>
              <a:rPr lang="en-US" sz="2800" dirty="0" smtClean="0"/>
              <a:t>What happens when the president dies?</a:t>
            </a:r>
          </a:p>
          <a:p>
            <a:r>
              <a:rPr lang="en-US" sz="2800" dirty="0" smtClean="0"/>
              <a:t>The same day, his vice president, Harry Truman, takes over</a:t>
            </a:r>
          </a:p>
          <a:p>
            <a:r>
              <a:rPr lang="en-US" sz="2800" dirty="0" smtClean="0"/>
              <a:t>April 30 – Hitler commits suicide</a:t>
            </a:r>
          </a:p>
          <a:p>
            <a:r>
              <a:rPr lang="en-US" sz="2800" dirty="0"/>
              <a:t>May 8, 1945- Germany surrenders (V-E Day)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9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was the strategy of island hopping?</a:t>
            </a:r>
          </a:p>
          <a:p>
            <a:r>
              <a:rPr lang="en-US" sz="2800" dirty="0" smtClean="0"/>
              <a:t>Who’s idea was it?</a:t>
            </a:r>
          </a:p>
          <a:p>
            <a:r>
              <a:rPr lang="en-US" sz="2800" dirty="0" smtClean="0"/>
              <a:t>Was it more or less effective than taking over each individual island in the Pacific?</a:t>
            </a:r>
          </a:p>
          <a:p>
            <a:pPr lvl="1"/>
            <a:r>
              <a:rPr lang="en-US" sz="2600" dirty="0" smtClean="0"/>
              <a:t>Write a short paragraph (4 sentences) explaining why the strategy you chose was the better one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135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438150"/>
            <a:ext cx="98171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Manhattan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Due to fear that the Nazi’s were working on an atomic bomb, Roosevelt made a team of scientists to study the technology</a:t>
            </a:r>
          </a:p>
          <a:p>
            <a:r>
              <a:rPr lang="en-US" sz="2800" dirty="0" smtClean="0"/>
              <a:t>Led by </a:t>
            </a:r>
            <a:r>
              <a:rPr lang="en-US" sz="2800" u="sng" dirty="0" smtClean="0"/>
              <a:t>J. Robert Oppenheimer</a:t>
            </a:r>
            <a:r>
              <a:rPr lang="en-US" sz="2800" dirty="0" smtClean="0"/>
              <a:t>, this secret project was code named the </a:t>
            </a:r>
            <a:r>
              <a:rPr lang="en-US" sz="2800" u="sng" dirty="0" smtClean="0"/>
              <a:t>Manhattan Project</a:t>
            </a:r>
          </a:p>
          <a:p>
            <a:r>
              <a:rPr lang="en-US" sz="2800" dirty="0" smtClean="0"/>
              <a:t>On July 16, 1945, they detonated the world’s first atomic bomb in New Mexico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8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</a:t>
            </a:r>
            <a:r>
              <a:rPr lang="en-US" dirty="0" err="1" smtClean="0"/>
              <a:t>okinawa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March 1945, the US </a:t>
            </a:r>
            <a:r>
              <a:rPr lang="en-US" sz="2800" u="sng" dirty="0" smtClean="0"/>
              <a:t>firebombs</a:t>
            </a:r>
            <a:r>
              <a:rPr lang="en-US" sz="2800" dirty="0" smtClean="0"/>
              <a:t> Tokyo, killing 80,000 and destroying 250,000 buildings</a:t>
            </a:r>
          </a:p>
          <a:p>
            <a:pPr marL="594360" lvl="2">
              <a:spcBef>
                <a:spcPts val="1800"/>
              </a:spcBef>
            </a:pPr>
            <a:r>
              <a:rPr lang="en-US" sz="2800" dirty="0"/>
              <a:t>Despite this, Japan won’t surrender, leading the US to think that only an invasion of Japan would end the war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To prepare for an invasion, the US attacks the island of Okinawa, 350 miles away from mainland Japan</a:t>
            </a:r>
          </a:p>
        </p:txBody>
      </p:sp>
    </p:spTree>
    <p:extLst>
      <p:ext uri="{BB962C8B-B14F-4D97-AF65-F5344CB8AC3E}">
        <p14:creationId xmlns:p14="http://schemas.microsoft.com/office/powerpoint/2010/main" val="1813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for surrender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the US capture Okinawa, the Japanese agree to surrender</a:t>
            </a:r>
          </a:p>
          <a:p>
            <a:pPr marL="594360" lvl="2">
              <a:spcBef>
                <a:spcPts val="1800"/>
              </a:spcBef>
            </a:pPr>
            <a:r>
              <a:rPr lang="en-US" sz="2800" dirty="0"/>
              <a:t>It was a conditional surrender, however – The Japanese emperor, </a:t>
            </a:r>
            <a:r>
              <a:rPr lang="en-US" sz="2800" u="sng" dirty="0"/>
              <a:t>Hirohito</a:t>
            </a:r>
            <a:r>
              <a:rPr lang="en-US" sz="2800" dirty="0"/>
              <a:t>, had to stay in power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Most Americans blamed Hirohito for the war</a:t>
            </a:r>
          </a:p>
          <a:p>
            <a:r>
              <a:rPr lang="en-US" sz="2800" dirty="0" smtClean="0"/>
              <a:t>President Truman didn’t want to go against public opinion and had a weapon that could force an unconditional surrender</a:t>
            </a:r>
          </a:p>
        </p:txBody>
      </p:sp>
    </p:spTree>
    <p:extLst>
      <p:ext uri="{BB962C8B-B14F-4D97-AF65-F5344CB8AC3E}">
        <p14:creationId xmlns:p14="http://schemas.microsoft.com/office/powerpoint/2010/main" val="4672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619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Wingdings</vt:lpstr>
      <vt:lpstr>Red Line Business 16x9</vt:lpstr>
      <vt:lpstr>End of the War</vt:lpstr>
      <vt:lpstr>Daily Quiz – January 26/29</vt:lpstr>
      <vt:lpstr>Making an argument</vt:lpstr>
      <vt:lpstr>Death of a President</vt:lpstr>
      <vt:lpstr>Island Hopping</vt:lpstr>
      <vt:lpstr>PowerPoint Presentation</vt:lpstr>
      <vt:lpstr>The Manhattan project</vt:lpstr>
      <vt:lpstr>Invasion of okinawa</vt:lpstr>
      <vt:lpstr>Terms for surrender</vt:lpstr>
      <vt:lpstr>Hiroshima and nagasaki</vt:lpstr>
      <vt:lpstr>Hiroshima and nagasaki</vt:lpstr>
      <vt:lpstr>Atomic Bomb Debate</vt:lpstr>
      <vt:lpstr>Nuremberg Trials</vt:lpstr>
      <vt:lpstr>Create  a Timeline</vt:lpstr>
      <vt:lpstr>Truman, in 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2017-02-01T17:30:56Z</dcterms:created>
  <dcterms:modified xsi:type="dcterms:W3CDTF">2018-01-31T14:15:19Z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