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6" r:id="rId6"/>
    <p:sldId id="267" r:id="rId7"/>
    <p:sldId id="261" r:id="rId8"/>
    <p:sldId id="262" r:id="rId9"/>
    <p:sldId id="263" r:id="rId10"/>
    <p:sldId id="264" r:id="rId11"/>
    <p:sldId id="265"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938403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72070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98338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1089914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4595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1813813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2222150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140486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342537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FE8170-8566-43EC-B9AE-C0C58A8C239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127672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FE8170-8566-43EC-B9AE-C0C58A8C2397}" type="datetimeFigureOut">
              <a:rPr lang="en-US" smtClean="0"/>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73787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FE8170-8566-43EC-B9AE-C0C58A8C2397}" type="datetimeFigureOut">
              <a:rPr lang="en-US" smtClean="0"/>
              <a:t>9/16/2019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38553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FE8170-8566-43EC-B9AE-C0C58A8C2397}" type="datetimeFigureOut">
              <a:rPr lang="en-US" smtClean="0"/>
              <a:t>9/16/2019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193321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E8170-8566-43EC-B9AE-C0C58A8C2397}" type="datetimeFigureOut">
              <a:rPr lang="en-US" smtClean="0"/>
              <a:t>9/16/2019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322490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FE8170-8566-43EC-B9AE-C0C58A8C2397}" type="datetimeFigureOut">
              <a:rPr lang="en-US" smtClean="0"/>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419409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1FE8170-8566-43EC-B9AE-C0C58A8C2397}" type="datetimeFigureOut">
              <a:rPr lang="en-US" smtClean="0"/>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AD1FF-FE1D-4B77-897B-09191F06E6F6}" type="slidenum">
              <a:rPr lang="en-US" smtClean="0"/>
              <a:t>‹#›</a:t>
            </a:fld>
            <a:endParaRPr lang="en-US"/>
          </a:p>
        </p:txBody>
      </p:sp>
    </p:spTree>
    <p:extLst>
      <p:ext uri="{BB962C8B-B14F-4D97-AF65-F5344CB8AC3E}">
        <p14:creationId xmlns:p14="http://schemas.microsoft.com/office/powerpoint/2010/main" val="164556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FE8170-8566-43EC-B9AE-C0C58A8C2397}" type="datetimeFigureOut">
              <a:rPr lang="en-US" smtClean="0"/>
              <a:t>9/16/2019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D1AD1FF-FE1D-4B77-897B-09191F06E6F6}" type="slidenum">
              <a:rPr lang="en-US" smtClean="0"/>
              <a:t>‹#›</a:t>
            </a:fld>
            <a:endParaRPr lang="en-US"/>
          </a:p>
        </p:txBody>
      </p:sp>
    </p:spTree>
    <p:extLst>
      <p:ext uri="{BB962C8B-B14F-4D97-AF65-F5344CB8AC3E}">
        <p14:creationId xmlns:p14="http://schemas.microsoft.com/office/powerpoint/2010/main" val="2701373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h2ppaJwQ9U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bs.org/kenburns/the-roosevelts/classroom/lesson-pla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 Reforms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0831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Roosevelt Speech</a:t>
            </a:r>
            <a:endParaRPr lang="en-US" dirty="0"/>
          </a:p>
        </p:txBody>
      </p:sp>
      <p:sp>
        <p:nvSpPr>
          <p:cNvPr id="3" name="Content Placeholder 2"/>
          <p:cNvSpPr>
            <a:spLocks noGrp="1"/>
          </p:cNvSpPr>
          <p:nvPr>
            <p:ph idx="1"/>
          </p:nvPr>
        </p:nvSpPr>
        <p:spPr/>
        <p:txBody>
          <a:bodyPr>
            <a:noAutofit/>
          </a:bodyPr>
          <a:lstStyle/>
          <a:p>
            <a:r>
              <a:rPr lang="en-US" sz="2800" dirty="0" smtClean="0"/>
              <a:t>You will read one of the two speeches given by Roosevelt where he talks about the state of business in America</a:t>
            </a:r>
          </a:p>
          <a:p>
            <a:r>
              <a:rPr lang="en-US" sz="2800" u="sng" dirty="0" smtClean="0"/>
              <a:t>Underline</a:t>
            </a:r>
            <a:r>
              <a:rPr lang="en-US" sz="2800" dirty="0" smtClean="0"/>
              <a:t> the things that he thinks are </a:t>
            </a:r>
            <a:r>
              <a:rPr lang="en-US" sz="2800" u="sng" dirty="0" smtClean="0"/>
              <a:t>good</a:t>
            </a:r>
            <a:r>
              <a:rPr lang="en-US" sz="2800" dirty="0" smtClean="0"/>
              <a:t>, and put a box around the things that he thinks are bad</a:t>
            </a:r>
          </a:p>
          <a:p>
            <a:r>
              <a:rPr lang="en-US" sz="2800" dirty="0" smtClean="0"/>
              <a:t>Answer the questions in your notes about that speech</a:t>
            </a:r>
          </a:p>
          <a:p>
            <a:r>
              <a:rPr lang="en-US" sz="2800" dirty="0" smtClean="0"/>
              <a:t>Pair up with someone who did the other speech and have them give a summary</a:t>
            </a:r>
            <a:endParaRPr lang="en-US" sz="2800" dirty="0"/>
          </a:p>
        </p:txBody>
      </p:sp>
      <p:sp>
        <p:nvSpPr>
          <p:cNvPr id="4" name="Rectangle 3"/>
          <p:cNvSpPr/>
          <p:nvPr/>
        </p:nvSpPr>
        <p:spPr>
          <a:xfrm>
            <a:off x="1998616" y="4049486"/>
            <a:ext cx="640081" cy="4441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525690" y="4049486"/>
            <a:ext cx="640081" cy="4441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6000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Cartoon Gallery Walk/Graffiti Wall</a:t>
            </a:r>
            <a:endParaRPr lang="en-US" dirty="0"/>
          </a:p>
        </p:txBody>
      </p:sp>
      <p:sp>
        <p:nvSpPr>
          <p:cNvPr id="3" name="Content Placeholder 2"/>
          <p:cNvSpPr>
            <a:spLocks noGrp="1"/>
          </p:cNvSpPr>
          <p:nvPr>
            <p:ph idx="1"/>
          </p:nvPr>
        </p:nvSpPr>
        <p:spPr/>
        <p:txBody>
          <a:bodyPr>
            <a:normAutofit/>
          </a:bodyPr>
          <a:lstStyle/>
          <a:p>
            <a:r>
              <a:rPr lang="en-US" sz="2400" dirty="0" smtClean="0"/>
              <a:t>Walk around the room and look at the posted political cartoons</a:t>
            </a:r>
          </a:p>
          <a:p>
            <a:r>
              <a:rPr lang="en-US" sz="2400" dirty="0" smtClean="0"/>
              <a:t>Write a (3 word max) response to the cartoon on the blank sheet underneath it</a:t>
            </a:r>
          </a:p>
          <a:p>
            <a:r>
              <a:rPr lang="en-US" sz="2400" dirty="0" smtClean="0"/>
              <a:t>When you finish walking around, answer the questions on your note sheet</a:t>
            </a:r>
            <a:endParaRPr lang="en-US" sz="2400" dirty="0"/>
          </a:p>
        </p:txBody>
      </p:sp>
    </p:spTree>
    <p:extLst>
      <p:ext uri="{BB962C8B-B14F-4D97-AF65-F5344CB8AC3E}">
        <p14:creationId xmlns:p14="http://schemas.microsoft.com/office/powerpoint/2010/main" val="4071121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an Intro Paragraph</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What should be in an introductory paragraph?</a:t>
            </a:r>
          </a:p>
          <a:p>
            <a:r>
              <a:rPr lang="en-US" sz="2400" dirty="0" smtClean="0"/>
              <a:t>Thesis (last sentence)</a:t>
            </a:r>
          </a:p>
          <a:p>
            <a:r>
              <a:rPr lang="en-US" sz="2400" dirty="0" smtClean="0"/>
              <a:t>Background information, setting up your argument</a:t>
            </a:r>
          </a:p>
          <a:p>
            <a:r>
              <a:rPr lang="en-US" sz="2400" dirty="0" smtClean="0"/>
              <a:t>Counterclaim (depending</a:t>
            </a:r>
          </a:p>
        </p:txBody>
      </p:sp>
    </p:spTree>
    <p:extLst>
      <p:ext uri="{BB962C8B-B14F-4D97-AF65-F5344CB8AC3E}">
        <p14:creationId xmlns:p14="http://schemas.microsoft.com/office/powerpoint/2010/main" val="121887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677334" y="1541417"/>
            <a:ext cx="8596668" cy="5068389"/>
          </a:xfrm>
        </p:spPr>
        <p:txBody>
          <a:bodyPr>
            <a:normAutofit/>
          </a:bodyPr>
          <a:lstStyle/>
          <a:p>
            <a:r>
              <a:rPr lang="en-US" sz="2400" dirty="0" smtClean="0"/>
              <a:t>On the day of the test, you will turn in an introduction (including a thesis) for the following prompt:</a:t>
            </a:r>
          </a:p>
          <a:p>
            <a:pPr marL="0" indent="0">
              <a:buNone/>
            </a:pPr>
            <a:r>
              <a:rPr lang="en-US" sz="2800" b="1" dirty="0" smtClean="0"/>
              <a:t>“Defend or support the following statement: the progressives of the early 1900s were successful in their goal of solving the problems caused by industrialization”</a:t>
            </a:r>
            <a:endParaRPr lang="en-US" sz="2400" b="1" dirty="0"/>
          </a:p>
          <a:p>
            <a:r>
              <a:rPr lang="en-US" sz="2400" dirty="0" smtClean="0"/>
              <a:t>TAKE THIS SERIOUSLY!!!!!!</a:t>
            </a:r>
          </a:p>
          <a:p>
            <a:pPr lvl="1"/>
            <a:r>
              <a:rPr lang="en-US" sz="2000" dirty="0" smtClean="0"/>
              <a:t>It will go in the “Writing” category on Skyward and be the only assignment in there </a:t>
            </a:r>
          </a:p>
          <a:p>
            <a:pPr lvl="1"/>
            <a:r>
              <a:rPr lang="en-US" sz="2000" dirty="0" smtClean="0"/>
              <a:t>If you do not do it, you WILL lose 20% of your grade. The highest grade you can get is an 80%</a:t>
            </a:r>
          </a:p>
        </p:txBody>
      </p:sp>
    </p:spTree>
    <p:extLst>
      <p:ext uri="{BB962C8B-B14F-4D97-AF65-F5344CB8AC3E}">
        <p14:creationId xmlns:p14="http://schemas.microsoft.com/office/powerpoint/2010/main" val="3449140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Upton Sinclair</a:t>
            </a:r>
            <a:endParaRPr lang="en-US" dirty="0"/>
          </a:p>
        </p:txBody>
      </p:sp>
      <p:sp>
        <p:nvSpPr>
          <p:cNvPr id="3" name="Content Placeholder 2"/>
          <p:cNvSpPr>
            <a:spLocks noGrp="1"/>
          </p:cNvSpPr>
          <p:nvPr>
            <p:ph idx="1"/>
          </p:nvPr>
        </p:nvSpPr>
        <p:spPr/>
        <p:txBody>
          <a:bodyPr>
            <a:normAutofit/>
          </a:bodyPr>
          <a:lstStyle/>
          <a:p>
            <a:r>
              <a:rPr lang="en-US" sz="2800" dirty="0" smtClean="0"/>
              <a:t>What did Sinclair do?</a:t>
            </a:r>
          </a:p>
          <a:p>
            <a:r>
              <a:rPr lang="en-US" sz="2800" u="sng" dirty="0" smtClean="0"/>
              <a:t>The Jungle</a:t>
            </a:r>
            <a:r>
              <a:rPr lang="en-US" sz="2800" dirty="0" smtClean="0"/>
              <a:t> – Book published that illustrated the poor working conditions in the meat packing industry</a:t>
            </a:r>
            <a:endParaRPr lang="en-US" sz="2800" u="sng" dirty="0" smtClean="0"/>
          </a:p>
          <a:p>
            <a:r>
              <a:rPr lang="en-US" sz="2800" dirty="0" smtClean="0"/>
              <a:t>What resulted</a:t>
            </a:r>
            <a:r>
              <a:rPr lang="en-US" sz="2800" dirty="0" smtClean="0"/>
              <a:t>?</a:t>
            </a:r>
          </a:p>
          <a:p>
            <a:r>
              <a:rPr lang="en-US" altLang="en-US" sz="2800" u="sng" dirty="0">
                <a:ea typeface="ＭＳ Ｐゴシック" panose="020B0600070205080204" pitchFamily="34" charset="-128"/>
                <a:hlinkClick r:id="rId2"/>
              </a:rPr>
              <a:t>http://www.youtube.com/watch?v=h2ppaJwQ9UM</a:t>
            </a:r>
            <a:r>
              <a:rPr lang="en-US" altLang="en-US" sz="2800" dirty="0">
                <a:ea typeface="ＭＳ Ｐゴシック" panose="020B0600070205080204" pitchFamily="34" charset="-128"/>
              </a:rPr>
              <a:t> </a:t>
            </a:r>
            <a:endParaRPr lang="en-US" altLang="en-US" sz="2800" i="1" dirty="0">
              <a:ea typeface="ＭＳ Ｐゴシック" panose="020B0600070205080204" pitchFamily="34" charset="-128"/>
            </a:endParaRPr>
          </a:p>
          <a:p>
            <a:endParaRPr lang="en-US" sz="2800" dirty="0"/>
          </a:p>
        </p:txBody>
      </p:sp>
    </p:spTree>
    <p:extLst>
      <p:ext uri="{BB962C8B-B14F-4D97-AF65-F5344CB8AC3E}">
        <p14:creationId xmlns:p14="http://schemas.microsoft.com/office/powerpoint/2010/main" val="233908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Meat Inspection Act (1906)</a:t>
            </a:r>
            <a:endParaRPr lang="en-US" dirty="0"/>
          </a:p>
        </p:txBody>
      </p:sp>
      <p:sp>
        <p:nvSpPr>
          <p:cNvPr id="3" name="Content Placeholder 2"/>
          <p:cNvSpPr>
            <a:spLocks noGrp="1"/>
          </p:cNvSpPr>
          <p:nvPr>
            <p:ph idx="1"/>
          </p:nvPr>
        </p:nvSpPr>
        <p:spPr>
          <a:xfrm>
            <a:off x="233197" y="1820955"/>
            <a:ext cx="9995020" cy="3880773"/>
          </a:xfrm>
        </p:spPr>
        <p:txBody>
          <a:bodyPr>
            <a:noAutofit/>
          </a:bodyPr>
          <a:lstStyle/>
          <a:p>
            <a:r>
              <a:rPr lang="en-US" sz="2800" dirty="0"/>
              <a:t> </a:t>
            </a:r>
            <a:r>
              <a:rPr lang="en-US" sz="2800" dirty="0">
                <a:solidFill>
                  <a:schemeClr val="tx1"/>
                </a:solidFill>
              </a:rPr>
              <a:t>a United States Congress Act that works to prevent adulterated or misbranded meat and meat products from being sold as </a:t>
            </a:r>
            <a:endParaRPr lang="en-US" sz="2800" dirty="0" smtClean="0">
              <a:solidFill>
                <a:schemeClr val="tx1"/>
              </a:solidFill>
            </a:endParaRPr>
          </a:p>
          <a:p>
            <a:pPr lvl="1"/>
            <a:r>
              <a:rPr lang="en-US" sz="2400" dirty="0" smtClean="0">
                <a:solidFill>
                  <a:schemeClr val="tx1"/>
                </a:solidFill>
              </a:rPr>
              <a:t>Mandatory </a:t>
            </a:r>
            <a:r>
              <a:rPr lang="en-US" sz="2400" dirty="0">
                <a:solidFill>
                  <a:schemeClr val="tx1"/>
                </a:solidFill>
              </a:rPr>
              <a:t>inspection of livestock before slaughter (cattle, sheep, goats, equines, and swine);</a:t>
            </a:r>
          </a:p>
          <a:p>
            <a:pPr lvl="1"/>
            <a:r>
              <a:rPr lang="en-US" sz="2400" dirty="0">
                <a:solidFill>
                  <a:schemeClr val="tx1"/>
                </a:solidFill>
              </a:rPr>
              <a:t>Mandatory postmortem inspection of every carcass;</a:t>
            </a:r>
          </a:p>
          <a:p>
            <a:pPr lvl="1"/>
            <a:r>
              <a:rPr lang="en-US" sz="2400" dirty="0">
                <a:solidFill>
                  <a:schemeClr val="tx1"/>
                </a:solidFill>
              </a:rPr>
              <a:t>Sanitary standards established for slaughterhouses and meat processing plants; and</a:t>
            </a:r>
          </a:p>
          <a:p>
            <a:pPr lvl="1"/>
            <a:r>
              <a:rPr lang="en-US" sz="2400" dirty="0">
                <a:solidFill>
                  <a:schemeClr val="tx1"/>
                </a:solidFill>
              </a:rPr>
              <a:t>Authorized U.S. Department of Agriculture ongoing monitoring and inspection of slaughter and processing operations</a:t>
            </a:r>
          </a:p>
          <a:p>
            <a:endParaRPr lang="en-US" sz="2800" dirty="0"/>
          </a:p>
        </p:txBody>
      </p:sp>
    </p:spTree>
    <p:extLst>
      <p:ext uri="{BB962C8B-B14F-4D97-AF65-F5344CB8AC3E}">
        <p14:creationId xmlns:p14="http://schemas.microsoft.com/office/powerpoint/2010/main" val="1985868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 Food and Drug Act</a:t>
            </a:r>
            <a:endParaRPr lang="en-US" dirty="0"/>
          </a:p>
        </p:txBody>
      </p:sp>
      <p:sp>
        <p:nvSpPr>
          <p:cNvPr id="3" name="Content Placeholder 2"/>
          <p:cNvSpPr>
            <a:spLocks noGrp="1"/>
          </p:cNvSpPr>
          <p:nvPr>
            <p:ph idx="1"/>
          </p:nvPr>
        </p:nvSpPr>
        <p:spPr/>
        <p:txBody>
          <a:bodyPr>
            <a:normAutofit/>
          </a:bodyPr>
          <a:lstStyle/>
          <a:p>
            <a:r>
              <a:rPr lang="en-US" sz="2800" dirty="0" smtClean="0"/>
              <a:t>Also passed in 1906</a:t>
            </a:r>
          </a:p>
          <a:p>
            <a:r>
              <a:rPr lang="en-US" sz="2800" dirty="0" smtClean="0"/>
              <a:t>Its purpose was to stop the trafficking of mislabeled food and drugs</a:t>
            </a:r>
          </a:p>
          <a:p>
            <a:r>
              <a:rPr lang="en-US" sz="2800" dirty="0" smtClean="0"/>
              <a:t>Had to list the active ingredient on the label of all drugs</a:t>
            </a:r>
            <a:endParaRPr lang="en-US" sz="2800" dirty="0"/>
          </a:p>
        </p:txBody>
      </p:sp>
    </p:spTree>
    <p:extLst>
      <p:ext uri="{BB962C8B-B14F-4D97-AF65-F5344CB8AC3E}">
        <p14:creationId xmlns:p14="http://schemas.microsoft.com/office/powerpoint/2010/main" val="2931474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Monopoly Simulation </a:t>
            </a:r>
            <a:endParaRPr lang="en-US" dirty="0"/>
          </a:p>
        </p:txBody>
      </p:sp>
      <p:sp>
        <p:nvSpPr>
          <p:cNvPr id="3" name="Content Placeholder 2"/>
          <p:cNvSpPr>
            <a:spLocks noGrp="1"/>
          </p:cNvSpPr>
          <p:nvPr>
            <p:ph idx="1"/>
          </p:nvPr>
        </p:nvSpPr>
        <p:spPr/>
        <p:txBody>
          <a:bodyPr>
            <a:normAutofit/>
          </a:bodyPr>
          <a:lstStyle/>
          <a:p>
            <a:r>
              <a:rPr lang="en-US" sz="2400" dirty="0" smtClean="0"/>
              <a:t>3 students will be pencil vendors.  Their goal will be to sell their inventory and make as much money as possible.  The “richest” vendor at the end of the time limit will win and move on to the next round</a:t>
            </a:r>
          </a:p>
          <a:p>
            <a:pPr lvl="1"/>
            <a:r>
              <a:rPr lang="en-US" sz="2200" dirty="0" smtClean="0"/>
              <a:t>The customer with the most money (and a pencil) at the end of the round wins the round</a:t>
            </a:r>
            <a:endParaRPr lang="en-US" sz="2200" dirty="0" smtClean="0"/>
          </a:p>
          <a:p>
            <a:r>
              <a:rPr lang="en-US" sz="2400" dirty="0" smtClean="0"/>
              <a:t>Now, as students, you need an “authorized” pencil or I will take a point off our test on Monday. The vendor again is trying to make as much money as possible.</a:t>
            </a:r>
            <a:endParaRPr lang="en-US" sz="2400" dirty="0"/>
          </a:p>
        </p:txBody>
      </p:sp>
    </p:spTree>
    <p:extLst>
      <p:ext uri="{BB962C8B-B14F-4D97-AF65-F5344CB8AC3E}">
        <p14:creationId xmlns:p14="http://schemas.microsoft.com/office/powerpoint/2010/main" val="57545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Content Placeholder 2"/>
          <p:cNvSpPr>
            <a:spLocks noGrp="1"/>
          </p:cNvSpPr>
          <p:nvPr>
            <p:ph idx="1"/>
          </p:nvPr>
        </p:nvSpPr>
        <p:spPr/>
        <p:txBody>
          <a:bodyPr>
            <a:normAutofit/>
          </a:bodyPr>
          <a:lstStyle/>
          <a:p>
            <a:r>
              <a:rPr lang="en-US" sz="2800" dirty="0"/>
              <a:t> How did the vendor change his/her selling tactics?  What were some problems?  If you were not able to buy </a:t>
            </a:r>
            <a:r>
              <a:rPr lang="en-US" sz="2800"/>
              <a:t>a </a:t>
            </a:r>
            <a:r>
              <a:rPr lang="en-US" sz="2800" smtClean="0"/>
              <a:t>pencil, </a:t>
            </a:r>
            <a:r>
              <a:rPr lang="en-US" sz="2800" dirty="0"/>
              <a:t>how did you feel knowing you were going to </a:t>
            </a:r>
            <a:r>
              <a:rPr lang="en-US" sz="2800" dirty="0" smtClean="0"/>
              <a:t>lose points on </a:t>
            </a:r>
            <a:r>
              <a:rPr lang="en-US" sz="2800" dirty="0"/>
              <a:t>your next exam?</a:t>
            </a:r>
          </a:p>
        </p:txBody>
      </p:sp>
    </p:spTree>
    <p:extLst>
      <p:ext uri="{BB962C8B-B14F-4D97-AF65-F5344CB8AC3E}">
        <p14:creationId xmlns:p14="http://schemas.microsoft.com/office/powerpoint/2010/main" val="3104134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Business Issues</a:t>
            </a:r>
            <a:endParaRPr lang="en-US" dirty="0"/>
          </a:p>
        </p:txBody>
      </p:sp>
      <p:sp>
        <p:nvSpPr>
          <p:cNvPr id="3" name="Content Placeholder 2"/>
          <p:cNvSpPr>
            <a:spLocks noGrp="1"/>
          </p:cNvSpPr>
          <p:nvPr>
            <p:ph idx="1"/>
          </p:nvPr>
        </p:nvSpPr>
        <p:spPr/>
        <p:txBody>
          <a:bodyPr>
            <a:normAutofit/>
          </a:bodyPr>
          <a:lstStyle/>
          <a:p>
            <a:r>
              <a:rPr lang="en-US" sz="2800" u="sng" dirty="0" smtClean="0"/>
              <a:t>Trusts</a:t>
            </a:r>
            <a:r>
              <a:rPr lang="en-US" sz="2800" dirty="0"/>
              <a:t>- a legal arrangement that </a:t>
            </a:r>
            <a:r>
              <a:rPr lang="en-US" sz="2800" dirty="0" smtClean="0"/>
              <a:t>allows one </a:t>
            </a:r>
            <a:r>
              <a:rPr lang="en-US" sz="2800" dirty="0"/>
              <a:t>person to manage another </a:t>
            </a:r>
            <a:r>
              <a:rPr lang="en-US" sz="2800" dirty="0" smtClean="0"/>
              <a:t>person’s property</a:t>
            </a:r>
            <a:r>
              <a:rPr lang="en-US" sz="2800" dirty="0"/>
              <a:t>.</a:t>
            </a:r>
            <a:endParaRPr lang="en-US" sz="2800" u="sng" dirty="0" smtClean="0"/>
          </a:p>
          <a:p>
            <a:pPr lvl="1"/>
            <a:r>
              <a:rPr lang="en-US" sz="2400" u="sng" dirty="0" smtClean="0"/>
              <a:t>Trustee</a:t>
            </a:r>
            <a:r>
              <a:rPr lang="en-US" sz="2400" dirty="0"/>
              <a:t>- The person who manages that </a:t>
            </a:r>
            <a:r>
              <a:rPr lang="en-US" sz="2400" dirty="0" smtClean="0"/>
              <a:t>property</a:t>
            </a:r>
          </a:p>
          <a:p>
            <a:pPr lvl="1"/>
            <a:r>
              <a:rPr lang="en-US" sz="2400" dirty="0" smtClean="0"/>
              <a:t>Allowed one person to manage all the assets in a given industry</a:t>
            </a:r>
          </a:p>
        </p:txBody>
      </p:sp>
    </p:spTree>
    <p:extLst>
      <p:ext uri="{BB962C8B-B14F-4D97-AF65-F5344CB8AC3E}">
        <p14:creationId xmlns:p14="http://schemas.microsoft.com/office/powerpoint/2010/main" val="3568925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Trust Buster</a:t>
            </a:r>
            <a:endParaRPr lang="en-US" dirty="0"/>
          </a:p>
        </p:txBody>
      </p:sp>
      <p:sp>
        <p:nvSpPr>
          <p:cNvPr id="3" name="Content Placeholder 2"/>
          <p:cNvSpPr>
            <a:spLocks noGrp="1"/>
          </p:cNvSpPr>
          <p:nvPr>
            <p:ph idx="1"/>
          </p:nvPr>
        </p:nvSpPr>
        <p:spPr>
          <a:xfrm>
            <a:off x="677334" y="1554481"/>
            <a:ext cx="8596668" cy="4486882"/>
          </a:xfrm>
        </p:spPr>
        <p:txBody>
          <a:bodyPr>
            <a:normAutofit/>
          </a:bodyPr>
          <a:lstStyle/>
          <a:p>
            <a:r>
              <a:rPr lang="en-US" sz="2800" u="sng" dirty="0" smtClean="0"/>
              <a:t>Trustbusting</a:t>
            </a:r>
            <a:r>
              <a:rPr lang="en-US" sz="2800" dirty="0" smtClean="0"/>
              <a:t> – Breaking up large companies that control an entire industry</a:t>
            </a:r>
          </a:p>
          <a:p>
            <a:pPr lvl="1"/>
            <a:r>
              <a:rPr lang="en-US" sz="2400" dirty="0" smtClean="0"/>
              <a:t>Ex. Oil, shipping, etc.</a:t>
            </a:r>
          </a:p>
          <a:p>
            <a:pPr lvl="1"/>
            <a:r>
              <a:rPr lang="en-US" sz="2400" dirty="0" smtClean="0"/>
              <a:t>Made those companies look bad to Americans</a:t>
            </a:r>
          </a:p>
          <a:p>
            <a:r>
              <a:rPr lang="en-US" sz="2800" dirty="0" smtClean="0"/>
              <a:t>Theodore Roosevelt – President who took it upon himself to break up trusts</a:t>
            </a:r>
          </a:p>
          <a:p>
            <a:r>
              <a:rPr lang="en-US" sz="2800" dirty="0">
                <a:hlinkClick r:id="rId2"/>
              </a:rPr>
              <a:t>http://www.pbs.org/kenburns/the-roosevelts/classroom/lesson-plans</a:t>
            </a:r>
            <a:r>
              <a:rPr lang="en-US" sz="2800" dirty="0" smtClean="0">
                <a:hlinkClick r:id="rId2"/>
              </a:rPr>
              <a:t>/</a:t>
            </a:r>
            <a:r>
              <a:rPr lang="en-US" sz="2800" dirty="0" smtClean="0"/>
              <a:t> </a:t>
            </a:r>
          </a:p>
        </p:txBody>
      </p:sp>
    </p:spTree>
    <p:extLst>
      <p:ext uri="{BB962C8B-B14F-4D97-AF65-F5344CB8AC3E}">
        <p14:creationId xmlns:p14="http://schemas.microsoft.com/office/powerpoint/2010/main" val="317178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Legislation</a:t>
            </a:r>
            <a:endParaRPr lang="en-US" dirty="0"/>
          </a:p>
        </p:txBody>
      </p:sp>
      <p:sp>
        <p:nvSpPr>
          <p:cNvPr id="3" name="Content Placeholder 2"/>
          <p:cNvSpPr>
            <a:spLocks noGrp="1"/>
          </p:cNvSpPr>
          <p:nvPr>
            <p:ph idx="1"/>
          </p:nvPr>
        </p:nvSpPr>
        <p:spPr/>
        <p:txBody>
          <a:bodyPr>
            <a:normAutofit/>
          </a:bodyPr>
          <a:lstStyle/>
          <a:p>
            <a:r>
              <a:rPr lang="en-US" altLang="en-US" sz="2800" dirty="0"/>
              <a:t>Sherman Anti-Trust Act (1890)</a:t>
            </a:r>
          </a:p>
          <a:p>
            <a:pPr lvl="1"/>
            <a:r>
              <a:rPr lang="en-US" altLang="en-US" sz="2400" dirty="0"/>
              <a:t>First act passed by Congress to prevent monopolies and trusts</a:t>
            </a:r>
            <a:r>
              <a:rPr lang="en-US" altLang="en-US" sz="2400" dirty="0" smtClean="0"/>
              <a:t>.</a:t>
            </a:r>
          </a:p>
          <a:p>
            <a:pPr lvl="1"/>
            <a:r>
              <a:rPr lang="en-US" altLang="en-US" sz="2400" dirty="0" smtClean="0"/>
              <a:t>Prohibits monopolistic activity and allows the government to investigate companies</a:t>
            </a:r>
            <a:endParaRPr lang="en-US" altLang="en-US" sz="2400" dirty="0"/>
          </a:p>
          <a:p>
            <a:r>
              <a:rPr lang="en-US" altLang="en-US" sz="2800" dirty="0"/>
              <a:t>Clayton Anti-Trust Act (1914)</a:t>
            </a:r>
          </a:p>
          <a:p>
            <a:pPr lvl="1"/>
            <a:r>
              <a:rPr lang="en-US" altLang="en-US" sz="2400" dirty="0"/>
              <a:t>Re-enforced the Sherman Anti-Trust Act and also aided labor unions in their efforts to protect workers</a:t>
            </a:r>
            <a:r>
              <a:rPr lang="en-US" altLang="en-US" sz="2400" dirty="0" smtClean="0"/>
              <a:t>.</a:t>
            </a:r>
            <a:endParaRPr lang="en-US" altLang="en-US" sz="2400" dirty="0"/>
          </a:p>
        </p:txBody>
      </p:sp>
    </p:spTree>
    <p:extLst>
      <p:ext uri="{BB962C8B-B14F-4D97-AF65-F5344CB8AC3E}">
        <p14:creationId xmlns:p14="http://schemas.microsoft.com/office/powerpoint/2010/main" val="117777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956</TotalTime>
  <Words>552</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Trebuchet MS</vt:lpstr>
      <vt:lpstr>Wingdings 3</vt:lpstr>
      <vt:lpstr>Facet</vt:lpstr>
      <vt:lpstr>Economic Reforms</vt:lpstr>
      <vt:lpstr>Review: Upton Sinclair</vt:lpstr>
      <vt:lpstr>Meat Inspection Act (1906)</vt:lpstr>
      <vt:lpstr>Pure Food and Drug Act</vt:lpstr>
      <vt:lpstr>Monopoly Simulation </vt:lpstr>
      <vt:lpstr>Quick Write!</vt:lpstr>
      <vt:lpstr>Big Business Issues</vt:lpstr>
      <vt:lpstr>The Trust Buster</vt:lpstr>
      <vt:lpstr>Congressional Legislation</vt:lpstr>
      <vt:lpstr>Roosevelt Speech</vt:lpstr>
      <vt:lpstr>Cartoon Gallery Walk/Graffiti Wall</vt:lpstr>
      <vt:lpstr>Writing an Intro Paragraph</vt:lpstr>
      <vt:lpstr>Homework!</vt:lpstr>
    </vt:vector>
  </TitlesOfParts>
  <Company>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Reforms</dc:title>
  <dc:creator>MATTHEW BIRD</dc:creator>
  <cp:lastModifiedBy>MATTHEW BIRD</cp:lastModifiedBy>
  <cp:revision>17</cp:revision>
  <dcterms:created xsi:type="dcterms:W3CDTF">2016-10-10T15:17:05Z</dcterms:created>
  <dcterms:modified xsi:type="dcterms:W3CDTF">2019-09-16T13:06:10Z</dcterms:modified>
</cp:coreProperties>
</file>