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75" r:id="rId7"/>
    <p:sldId id="273" r:id="rId8"/>
    <p:sldId id="274" r:id="rId9"/>
    <p:sldId id="269" r:id="rId10"/>
    <p:sldId id="270" r:id="rId11"/>
    <p:sldId id="271" r:id="rId12"/>
    <p:sldId id="258" r:id="rId13"/>
    <p:sldId id="276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91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6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4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297987" cy="1222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3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8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3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F5D40F-4294-41C3-A36F-E3B9346F8C2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969913-840F-465D-8513-E04144AA87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0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?quizId=3df902f6-3fa4-4d9f-8804-ed1c604a252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Introduction: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Tests</a:t>
            </a:r>
            <a:r>
              <a:rPr lang="en-US" sz="2800" dirty="0" smtClean="0"/>
              <a:t>: At the end of each unit we’ll have a unit test, except for the last unit of the term.  Then, we will have a term test that goes over everything from the term.</a:t>
            </a:r>
          </a:p>
          <a:p>
            <a:pPr lvl="1"/>
            <a:r>
              <a:rPr lang="en-US" sz="2600" dirty="0" smtClean="0"/>
              <a:t>There is </a:t>
            </a:r>
            <a:r>
              <a:rPr lang="en-US" sz="2600" i="1" dirty="0" smtClean="0"/>
              <a:t>not</a:t>
            </a:r>
            <a:r>
              <a:rPr lang="en-US" sz="2600" dirty="0" smtClean="0"/>
              <a:t> a comprehensive end of year test </a:t>
            </a:r>
            <a:r>
              <a:rPr lang="en-US" sz="2600" i="1" dirty="0" smtClean="0"/>
              <a:t>*pause for thunderous applause*</a:t>
            </a:r>
          </a:p>
        </p:txBody>
      </p:sp>
    </p:spTree>
    <p:extLst>
      <p:ext uri="{BB962C8B-B14F-4D97-AF65-F5344CB8AC3E}">
        <p14:creationId xmlns:p14="http://schemas.microsoft.com/office/powerpoint/2010/main" val="9810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2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 have 5 rules: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Follow </a:t>
            </a:r>
            <a:r>
              <a:rPr lang="en-US" sz="2800" dirty="0"/>
              <a:t>all school rules.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Allow your teacher to teach.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Allow your classmates to learn.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 responsible for your own learning.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Accept the consequences of your choices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And one pet peeve… Phones. Nope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19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Tour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Inbox/Outbox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Phone Box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Tip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Calendar of Super Awesome Stuff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The Website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584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7280" y="208960"/>
            <a:ext cx="10058400" cy="1201737"/>
          </a:xfrm>
        </p:spPr>
        <p:txBody>
          <a:bodyPr/>
          <a:lstStyle/>
          <a:p>
            <a:r>
              <a:rPr lang="en-US" dirty="0" smtClean="0"/>
              <a:t>My First Economics Problem!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7280" y="1995471"/>
            <a:ext cx="10058400" cy="4444517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Patient </a:t>
            </a:r>
            <a:r>
              <a:rPr lang="en-US" dirty="0"/>
              <a:t>A:  6-year-old child who needs </a:t>
            </a:r>
            <a:r>
              <a:rPr lang="en-US" b="1" dirty="0"/>
              <a:t>10 hours</a:t>
            </a:r>
            <a:r>
              <a:rPr lang="en-US" dirty="0"/>
              <a:t> per week. They are awaiting a kidney transplant, which is expected to occur in one year. </a:t>
            </a:r>
          </a:p>
          <a:p>
            <a:r>
              <a:rPr lang="en-US" dirty="0"/>
              <a:t>Patient B: A 55-year-old man who needs </a:t>
            </a:r>
            <a:r>
              <a:rPr lang="en-US" b="1" dirty="0"/>
              <a:t>5 hours</a:t>
            </a:r>
            <a:r>
              <a:rPr lang="en-US" dirty="0"/>
              <a:t> per week. He is married with grown up children. </a:t>
            </a:r>
          </a:p>
          <a:p>
            <a:r>
              <a:rPr lang="en-US" dirty="0"/>
              <a:t>Patient C: A 3-year-old child who will need dialysis indefinitely. Currently needs </a:t>
            </a:r>
            <a:r>
              <a:rPr lang="en-US" b="1" dirty="0"/>
              <a:t>4 hours</a:t>
            </a:r>
            <a:r>
              <a:rPr lang="en-US" dirty="0"/>
              <a:t> per week. </a:t>
            </a:r>
          </a:p>
          <a:p>
            <a:r>
              <a:rPr lang="en-US" dirty="0"/>
              <a:t>Patient D: 78-year-old female, </a:t>
            </a:r>
            <a:r>
              <a:rPr lang="en-US" b="1" dirty="0"/>
              <a:t>4 hours</a:t>
            </a:r>
            <a:r>
              <a:rPr lang="en-US" dirty="0"/>
              <a:t> per week. </a:t>
            </a:r>
          </a:p>
          <a:p>
            <a:r>
              <a:rPr lang="en-US" dirty="0"/>
              <a:t>Patient E: 7-year-old child with three brothers and sisters, </a:t>
            </a:r>
            <a:r>
              <a:rPr lang="en-US" b="1" dirty="0"/>
              <a:t>4 hours</a:t>
            </a:r>
            <a:r>
              <a:rPr lang="en-US" dirty="0"/>
              <a:t> per week. </a:t>
            </a:r>
          </a:p>
          <a:p>
            <a:r>
              <a:rPr lang="en-US" dirty="0"/>
              <a:t>Patient F: 8-year-old child, no brothers and sisters, </a:t>
            </a:r>
            <a:r>
              <a:rPr lang="en-US" b="1" dirty="0"/>
              <a:t>5 hours</a:t>
            </a:r>
            <a:r>
              <a:rPr lang="en-US" dirty="0"/>
              <a:t> per week. </a:t>
            </a:r>
          </a:p>
          <a:p>
            <a:endParaRPr lang="en-US" dirty="0" smtClean="0"/>
          </a:p>
          <a:p>
            <a:r>
              <a:rPr lang="en-US" dirty="0" smtClean="0"/>
              <a:t>Patient </a:t>
            </a:r>
            <a:r>
              <a:rPr lang="en-US" dirty="0"/>
              <a:t>G: 30-year-old female, two young children,</a:t>
            </a:r>
            <a:r>
              <a:rPr lang="en-US" b="1" dirty="0"/>
              <a:t> 6 hours</a:t>
            </a:r>
            <a:r>
              <a:rPr lang="en-US" dirty="0"/>
              <a:t> per week. </a:t>
            </a:r>
          </a:p>
          <a:p>
            <a:r>
              <a:rPr lang="en-US" dirty="0"/>
              <a:t>Patient H: 30-year-old male, two young children, </a:t>
            </a:r>
            <a:r>
              <a:rPr lang="en-US" b="1" dirty="0"/>
              <a:t>5 hours</a:t>
            </a:r>
            <a:r>
              <a:rPr lang="en-US" dirty="0"/>
              <a:t> per week. </a:t>
            </a:r>
          </a:p>
          <a:p>
            <a:r>
              <a:rPr lang="en-US" dirty="0"/>
              <a:t>Patient I: 30-year-old male, no children, </a:t>
            </a:r>
            <a:r>
              <a:rPr lang="en-US" b="1" dirty="0"/>
              <a:t>4 hours</a:t>
            </a:r>
            <a:r>
              <a:rPr lang="en-US" dirty="0"/>
              <a:t> per week. </a:t>
            </a:r>
          </a:p>
          <a:p>
            <a:r>
              <a:rPr lang="en-US" dirty="0"/>
              <a:t>Patient J: 45-year-old man with no children. Needs </a:t>
            </a:r>
            <a:r>
              <a:rPr lang="en-US" b="1" dirty="0"/>
              <a:t>6 hours</a:t>
            </a:r>
            <a:r>
              <a:rPr lang="en-US" dirty="0"/>
              <a:t> per week but has a brother who will donate a kidney. This will take place in six months’ time. </a:t>
            </a:r>
          </a:p>
          <a:p>
            <a:r>
              <a:rPr lang="en-US" dirty="0"/>
              <a:t>Patient K: A 65-year-old man who requires </a:t>
            </a:r>
            <a:r>
              <a:rPr lang="en-US" b="1" dirty="0"/>
              <a:t>10 hours</a:t>
            </a:r>
            <a:r>
              <a:rPr lang="en-US" dirty="0"/>
              <a:t> per week. As he was quite wealthy, he has promised to buy another dialysis machine for the hospital if he is still alive in one year’s time.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1410697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  hospital  in  a  town  has  one  dialysis  machine  that  can   run  for  30  hours  per  week.    As  the  boss  of  the  hospital,   you  must  decide  who  gets  the </a:t>
            </a:r>
            <a:r>
              <a:rPr lang="en-US" sz="1600" i="1" dirty="0" smtClean="0"/>
              <a:t>treatment: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97280" y="1371601"/>
            <a:ext cx="10149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0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How did you decide who got help and who didn’t?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55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 </a:t>
            </a:r>
            <a:r>
              <a:rPr lang="en-US" dirty="0" err="1" smtClean="0"/>
              <a:t>Kahoot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https://play.kahoot.it/#/?</a:t>
            </a:r>
            <a:r>
              <a:rPr lang="en-US" dirty="0" smtClean="0">
                <a:hlinkClick r:id="rId2"/>
              </a:rPr>
              <a:t>quizId=3df902f6-3fa4-4d9f-8804-ed1c604a252a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As you come in, grab a seat anywhere and…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Fold your computer paper into thirds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On the middle section, create a nameplate including the following things: </a:t>
            </a:r>
            <a:r>
              <a:rPr lang="en-US" sz="2800" b="1" dirty="0" smtClean="0"/>
              <a:t>your name</a:t>
            </a:r>
            <a:r>
              <a:rPr lang="en-US" sz="2800" dirty="0" smtClean="0"/>
              <a:t>, a picture that illustrates one of your hobbies, and a random doodle</a:t>
            </a:r>
          </a:p>
          <a:p>
            <a:pPr marL="0" indent="0">
              <a:buNone/>
            </a:pPr>
            <a:r>
              <a:rPr lang="en-US" sz="2800" i="1" dirty="0" smtClean="0"/>
              <a:t>You’ve only got </a:t>
            </a:r>
            <a:r>
              <a:rPr lang="en-US" sz="2800" i="1" dirty="0" smtClean="0">
                <a:solidFill>
                  <a:srgbClr val="FF0000"/>
                </a:solidFill>
              </a:rPr>
              <a:t>5 minutes</a:t>
            </a:r>
            <a:r>
              <a:rPr lang="en-US" sz="2800" b="1" i="1" dirty="0" smtClean="0"/>
              <a:t> </a:t>
            </a:r>
            <a:r>
              <a:rPr lang="en-US" sz="2800" i="1" dirty="0" smtClean="0"/>
              <a:t>to get this started, but you can keep adding to it if we have downtime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136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69" y="901446"/>
            <a:ext cx="3525012" cy="5207508"/>
          </a:xfrm>
          <a:prstGeom prst="rect">
            <a:avLst/>
          </a:prstGeom>
          <a:ln w="5715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me: General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6696075" cy="47053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Grew up in upstate New York before I moved to Boise</a:t>
            </a:r>
          </a:p>
          <a:p>
            <a:r>
              <a:rPr lang="en-US" sz="2400" dirty="0" smtClean="0"/>
              <a:t>Graduated from BYU, after student teaching 		  at the one and only AFHS</a:t>
            </a:r>
          </a:p>
          <a:p>
            <a:r>
              <a:rPr lang="en-US" sz="2400" dirty="0" smtClean="0"/>
              <a:t>Served a mission in the Czech Republic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r="2088"/>
          <a:stretch/>
        </p:blipFill>
        <p:spPr>
          <a:xfrm>
            <a:off x="5657660" y="2288025"/>
            <a:ext cx="2839452" cy="3693675"/>
          </a:xfrm>
          <a:prstGeom prst="rect">
            <a:avLst/>
          </a:prstGeom>
          <a:ln w="762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5" y="3246610"/>
            <a:ext cx="4804129" cy="3264408"/>
          </a:xfrm>
          <a:prstGeom prst="rect">
            <a:avLst/>
          </a:prstGeom>
          <a:ln w="5715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43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258175" y="819150"/>
            <a:ext cx="3581400" cy="5372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Me: Family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40080" y="1276350"/>
            <a:ext cx="3174274" cy="4705350"/>
          </a:xfrm>
        </p:spPr>
        <p:txBody>
          <a:bodyPr/>
          <a:lstStyle/>
          <a:p>
            <a:r>
              <a:rPr lang="en-US" dirty="0" smtClean="0"/>
              <a:t>Married in 2014</a:t>
            </a:r>
          </a:p>
          <a:p>
            <a:r>
              <a:rPr lang="en-US" dirty="0" smtClean="0"/>
              <a:t>No kids yet</a:t>
            </a:r>
          </a:p>
          <a:p>
            <a:r>
              <a:rPr lang="en-US" dirty="0" smtClean="0"/>
              <a:t>1 Nephew= My main man, Oliver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90">
            <a:off x="3780636" y="1279373"/>
            <a:ext cx="4010527" cy="3007895"/>
          </a:xfrm>
          <a:prstGeom prst="rect">
            <a:avLst/>
          </a:prstGeom>
          <a:ln w="762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685">
            <a:off x="1833311" y="3939214"/>
            <a:ext cx="3667125" cy="2750344"/>
          </a:xfrm>
          <a:prstGeom prst="rect">
            <a:avLst/>
          </a:prstGeom>
          <a:ln w="762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38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02" y="201865"/>
            <a:ext cx="3145536" cy="406450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72450" y="1418227"/>
            <a:ext cx="3752850" cy="25019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Me: Hobbies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05394" y="1276350"/>
            <a:ext cx="6800306" cy="4705350"/>
          </a:xfrm>
        </p:spPr>
        <p:txBody>
          <a:bodyPr/>
          <a:lstStyle/>
          <a:p>
            <a:r>
              <a:rPr lang="en-US" sz="2400" dirty="0" smtClean="0"/>
              <a:t>Computers</a:t>
            </a:r>
          </a:p>
          <a:p>
            <a:pPr lvl="1"/>
            <a:r>
              <a:rPr lang="en-US" sz="2000" dirty="0" smtClean="0"/>
              <a:t>Videogames</a:t>
            </a:r>
          </a:p>
          <a:p>
            <a:pPr lvl="1"/>
            <a:r>
              <a:rPr lang="en-US" sz="2000" dirty="0" smtClean="0"/>
              <a:t>Creative (</a:t>
            </a:r>
            <a:r>
              <a:rPr lang="en-US" sz="2000" dirty="0"/>
              <a:t>P</a:t>
            </a:r>
            <a:r>
              <a:rPr lang="en-US" sz="2000" dirty="0" smtClean="0"/>
              <a:t>hotoshop, Premiere, etc.)</a:t>
            </a:r>
          </a:p>
          <a:p>
            <a:r>
              <a:rPr lang="en-US" sz="2400" dirty="0" smtClean="0"/>
              <a:t>Sports</a:t>
            </a:r>
          </a:p>
          <a:p>
            <a:pPr lvl="1"/>
            <a:r>
              <a:rPr lang="en-US" sz="2000" dirty="0" smtClean="0"/>
              <a:t>Soccer</a:t>
            </a:r>
          </a:p>
          <a:p>
            <a:pPr lvl="1"/>
            <a:r>
              <a:rPr lang="en-US" sz="2000" dirty="0" smtClean="0"/>
              <a:t>Frisbee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14408" r="1579" b="6069"/>
          <a:stretch/>
        </p:blipFill>
        <p:spPr>
          <a:xfrm>
            <a:off x="5727031" y="3665121"/>
            <a:ext cx="4730021" cy="298652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2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guys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Seating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Don’t move until I’ve called out all the names.</a:t>
            </a:r>
          </a:p>
          <a:p>
            <a:r>
              <a:rPr lang="en-US" sz="2800" dirty="0" smtClean="0"/>
              <a:t>Pay attention to when I call your name, so you know what seat is yours.  </a:t>
            </a:r>
          </a:p>
          <a:p>
            <a:r>
              <a:rPr lang="en-US" sz="2800" dirty="0" smtClean="0"/>
              <a:t>You’ll have 60 seconds to switch to your new seat.</a:t>
            </a:r>
          </a:p>
          <a:p>
            <a:endParaRPr lang="en-US" sz="2800" dirty="0"/>
          </a:p>
          <a:p>
            <a:pPr algn="ctr"/>
            <a:r>
              <a:rPr lang="en-US" sz="6600" dirty="0" smtClean="0"/>
              <a:t>Ready?...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520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14805" y="1922912"/>
            <a:ext cx="9297987" cy="1222375"/>
          </a:xfrm>
        </p:spPr>
        <p:txBody>
          <a:bodyPr>
            <a:noAutofit/>
          </a:bodyPr>
          <a:lstStyle/>
          <a:p>
            <a:pPr algn="ctr"/>
            <a:r>
              <a:rPr lang="en-US" sz="19900" dirty="0" smtClean="0"/>
              <a:t>GO!!!!!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16050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71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 assignments are designed to help you practice the 4 DOK levels</a:t>
            </a:r>
            <a:endParaRPr lang="en-US" sz="2400" dirty="0" smtClean="0"/>
          </a:p>
          <a:p>
            <a:r>
              <a:rPr lang="en-US" sz="2800" b="1" dirty="0" smtClean="0"/>
              <a:t>Daily Quizzes</a:t>
            </a:r>
            <a:r>
              <a:rPr lang="en-US" sz="2800" dirty="0" smtClean="0"/>
              <a:t>: Every day we’ll start with a quiz that will review content. </a:t>
            </a:r>
          </a:p>
          <a:p>
            <a:pPr lvl="1"/>
            <a:r>
              <a:rPr lang="en-US" sz="2400" dirty="0" smtClean="0"/>
              <a:t>These quizzes can’t be made up </a:t>
            </a:r>
            <a:r>
              <a:rPr lang="en-US" sz="2400" i="1" dirty="0" smtClean="0"/>
              <a:t>if you miss them</a:t>
            </a:r>
            <a:r>
              <a:rPr lang="en-US" sz="2400" dirty="0" smtClean="0"/>
              <a:t>, but I will drop the lowest 5 in each term</a:t>
            </a:r>
          </a:p>
          <a:p>
            <a:pPr lvl="1"/>
            <a:r>
              <a:rPr lang="en-US" sz="2400" dirty="0" smtClean="0"/>
              <a:t>Best way to do well is to skim through your notes right before class</a:t>
            </a:r>
          </a:p>
          <a:p>
            <a:r>
              <a:rPr lang="en-US" sz="2800" b="1" dirty="0" smtClean="0"/>
              <a:t>In-class Activities</a:t>
            </a:r>
            <a:r>
              <a:rPr lang="en-US" sz="2800" dirty="0" smtClean="0"/>
              <a:t>: Most days in class, you’ll receive a note sheet that you can use to help take notes. That worksheet will also include activities that we’ll do to practice the historical thinking skills.</a:t>
            </a:r>
          </a:p>
          <a:p>
            <a:pPr lvl="1"/>
            <a:r>
              <a:rPr lang="en-US" sz="2400" dirty="0"/>
              <a:t>I collect these in the form of a binder check at each unit test</a:t>
            </a:r>
          </a:p>
          <a:p>
            <a:pPr marL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310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4740</TotalTime>
  <Words>703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Course Introduction: Economics</vt:lpstr>
      <vt:lpstr>Nametags</vt:lpstr>
      <vt:lpstr>About me: General</vt:lpstr>
      <vt:lpstr>About Me: Family</vt:lpstr>
      <vt:lpstr>About Me: Hobbies</vt:lpstr>
      <vt:lpstr>What do you guys want to know?</vt:lpstr>
      <vt:lpstr>Seating Chart</vt:lpstr>
      <vt:lpstr>PowerPoint Presentation</vt:lpstr>
      <vt:lpstr>Grading</vt:lpstr>
      <vt:lpstr>Grading (Cont.)</vt:lpstr>
      <vt:lpstr>Class Rules</vt:lpstr>
      <vt:lpstr>Classroom Tour Stuff</vt:lpstr>
      <vt:lpstr>My First Economics Problem!</vt:lpstr>
      <vt:lpstr>PowerPoint Presentation</vt:lpstr>
      <vt:lpstr>Getting to Know You Kahoot</vt:lpstr>
    </vt:vector>
  </TitlesOfParts>
  <Company>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Introduction: U.S. History</dc:title>
  <dc:creator>MATTHEW BIRD</dc:creator>
  <cp:lastModifiedBy>MATTHEW BIRD</cp:lastModifiedBy>
  <cp:revision>21</cp:revision>
  <dcterms:created xsi:type="dcterms:W3CDTF">2017-08-09T13:15:06Z</dcterms:created>
  <dcterms:modified xsi:type="dcterms:W3CDTF">2018-01-03T14:11:18Z</dcterms:modified>
</cp:coreProperties>
</file>