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77" r:id="rId3"/>
    <p:sldId id="278" r:id="rId4"/>
    <p:sldId id="279" r:id="rId5"/>
    <p:sldId id="282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oomcandidate.com/" TargetMode="External"/><Relationship Id="rId2" Type="http://schemas.openxmlformats.org/officeDocument/2006/relationships/hyperlink" Target="https://www.youtube.com/watch?v=ar96nFBtoQ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Campaign Strategy/</a:t>
            </a:r>
            <a:br>
              <a:rPr lang="en-US" dirty="0" smtClean="0"/>
            </a:br>
            <a:r>
              <a:rPr lang="en-US" dirty="0" smtClean="0"/>
              <a:t>Research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 Quiz - </a:t>
            </a:r>
            <a:fld id="{ACFDD34F-4035-4F2A-A24E-9C672A404B19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What are the current requirements to vote in the United States?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Amendments! Give me the number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sz="2800" dirty="0" smtClean="0"/>
              <a:t>Redefined who becomes VP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sz="2800" dirty="0" smtClean="0"/>
              <a:t>Gave D.C. 3 electoral votes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sz="2800" dirty="0" smtClean="0"/>
              <a:t>Allowed women to vote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What is the minimum number of electoral votes a state can have?</a:t>
            </a:r>
            <a:endParaRPr lang="en-US" sz="3200" dirty="0"/>
          </a:p>
        </p:txBody>
      </p:sp>
      <p:pic>
        <p:nvPicPr>
          <p:cNvPr id="1026" name="Picture 2" descr="Image result for oprah you get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50" y="1622927"/>
            <a:ext cx="4206149" cy="31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43697" y="4185980"/>
            <a:ext cx="398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latin typeface="Impact" panose="020B0806030902050204" pitchFamily="34" charset="0"/>
              </a:rPr>
              <a:t>EVERYBODY GETS A QUIZ</a:t>
            </a:r>
            <a:endParaRPr lang="en-U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Review-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states matter to potential presidential candidates?</a:t>
            </a:r>
          </a:p>
          <a:p>
            <a:r>
              <a:rPr lang="en-US" sz="2800" u="sng" dirty="0" smtClean="0"/>
              <a:t>Swing States</a:t>
            </a:r>
            <a:r>
              <a:rPr lang="en-US" sz="2800" dirty="0" smtClean="0"/>
              <a:t>: States that have a tendency to vote for either political party</a:t>
            </a:r>
          </a:p>
          <a:p>
            <a:r>
              <a:rPr lang="en-US" sz="2800" dirty="0" smtClean="0"/>
              <a:t>Notable Examples</a:t>
            </a:r>
          </a:p>
          <a:p>
            <a:pPr lvl="1"/>
            <a:r>
              <a:rPr lang="en-US" sz="2600" dirty="0" smtClean="0"/>
              <a:t>Colorado</a:t>
            </a:r>
            <a:r>
              <a:rPr lang="en-US" sz="2600" dirty="0"/>
              <a:t>, Florida, Iowa, Michigan, Minnesota, Ohio, Nevada, New Hampshire, North Carolina, Pennsylvania, Virginia, and Wisconsin</a:t>
            </a:r>
          </a:p>
        </p:txBody>
      </p:sp>
    </p:spTree>
    <p:extLst>
      <p:ext uri="{BB962C8B-B14F-4D97-AF65-F5344CB8AC3E}">
        <p14:creationId xmlns:p14="http://schemas.microsoft.com/office/powerpoint/2010/main" val="25311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v. General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format</a:t>
            </a:r>
          </a:p>
          <a:p>
            <a:pPr lvl="1"/>
            <a:r>
              <a:rPr lang="en-US" sz="2600" u="sng" dirty="0" smtClean="0"/>
              <a:t>Caucus</a:t>
            </a:r>
            <a:r>
              <a:rPr lang="en-US" sz="2600" dirty="0" smtClean="0"/>
              <a:t>: Members of the party get together to decide on a candidate</a:t>
            </a:r>
          </a:p>
          <a:p>
            <a:pPr lvl="1"/>
            <a:r>
              <a:rPr lang="en-US" sz="2600" u="sng" dirty="0" smtClean="0"/>
              <a:t>Primary elections</a:t>
            </a:r>
            <a:r>
              <a:rPr lang="en-US" sz="2600" dirty="0" smtClean="0"/>
              <a:t>: Secret ballots where you vote for your preferred nominee</a:t>
            </a:r>
          </a:p>
          <a:p>
            <a:r>
              <a:rPr lang="en-US" sz="2800" dirty="0" smtClean="0"/>
              <a:t>Different strategies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20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Advertising/Media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 to our last unit!</a:t>
            </a:r>
          </a:p>
          <a:p>
            <a:r>
              <a:rPr lang="en-US" sz="2800" u="sng" dirty="0" smtClean="0"/>
              <a:t>Fear Ad</a:t>
            </a:r>
            <a:r>
              <a:rPr lang="en-US" sz="2800" dirty="0" smtClean="0"/>
              <a:t>: Attack ads against the opposing candidate</a:t>
            </a:r>
            <a:endParaRPr lang="en-US" sz="2800" u="sng" dirty="0" smtClean="0"/>
          </a:p>
          <a:p>
            <a:r>
              <a:rPr lang="en-US" sz="2800" u="sng" dirty="0" smtClean="0"/>
              <a:t>Cheer Ad</a:t>
            </a:r>
            <a:r>
              <a:rPr lang="en-US" sz="2800" dirty="0" smtClean="0"/>
              <a:t>: Ads that focus on why you’re the best candidate</a:t>
            </a: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www.youtube.com/watch?v=ar96nFBtoQQ</a:t>
            </a:r>
            <a:endParaRPr lang="en-US" sz="2800" dirty="0" smtClean="0"/>
          </a:p>
          <a:p>
            <a:endParaRPr lang="en-US" sz="2800" u="sng" dirty="0"/>
          </a:p>
          <a:p>
            <a:r>
              <a:rPr lang="en-US" sz="2800" dirty="0" smtClean="0">
                <a:hlinkClick r:id="rId3"/>
              </a:rPr>
              <a:t>www.livingroomcandidate.com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3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n-US" dirty="0" smtClean="0"/>
              <a:t>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Is the electoral college the best way to vote for President in the U.S.? If not, what system should we use and why?</a:t>
            </a:r>
          </a:p>
          <a:p>
            <a:r>
              <a:rPr lang="en-US" sz="2800" dirty="0" smtClean="0"/>
              <a:t>5 paragraph (absolute minimum)</a:t>
            </a:r>
          </a:p>
          <a:p>
            <a:r>
              <a:rPr lang="en-US" sz="2800" dirty="0" smtClean="0"/>
              <a:t>2 sources per paragraph. Include a works cited page.</a:t>
            </a:r>
          </a:p>
          <a:p>
            <a:r>
              <a:rPr lang="en-US" sz="2800" dirty="0" smtClean="0"/>
              <a:t>Won’t accept it under 2 pages, should be more</a:t>
            </a:r>
            <a:endParaRPr lang="en-US" sz="2800" dirty="0" smtClean="0"/>
          </a:p>
          <a:p>
            <a:r>
              <a:rPr lang="en-US" sz="2800" dirty="0" smtClean="0"/>
              <a:t>Due on Monday (Nov </a:t>
            </a:r>
            <a:r>
              <a:rPr lang="en-US" sz="2800" dirty="0" smtClean="0"/>
              <a:t>25)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35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238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</vt:lpstr>
      <vt:lpstr>Impact</vt:lpstr>
      <vt:lpstr>Wingdings</vt:lpstr>
      <vt:lpstr>Red Line Business 16x9</vt:lpstr>
      <vt:lpstr>Campaign Strategy/ Research Day</vt:lpstr>
      <vt:lpstr>Check in Quiz - 11/21/2019</vt:lpstr>
      <vt:lpstr>Review-ish</vt:lpstr>
      <vt:lpstr>Primary v. General Election</vt:lpstr>
      <vt:lpstr>Political Advertising/Media Bias</vt:lpstr>
      <vt:lpstr>Research Assignment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2019-11-20T22:54:11Z</dcterms:created>
  <dcterms:modified xsi:type="dcterms:W3CDTF">2019-11-21T17:58:26Z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