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78" r:id="rId4"/>
    <p:sldId id="279" r:id="rId5"/>
    <p:sldId id="281" r:id="rId6"/>
    <p:sldId id="283" r:id="rId7"/>
    <p:sldId id="285" r:id="rId8"/>
    <p:sldId id="284" r:id="rId9"/>
    <p:sldId id="280" r:id="rId10"/>
    <p:sldId id="286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Battle for Ratification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you list them?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7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i="1" dirty="0" smtClean="0"/>
              <a:t>Yes, it will be graded. Yes, you can retake it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What does the principle of “rule of law” ensure?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List 3 specific weaknesses of the Articles of Confederation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What philosopher did Jefferson “borrow” a lot of his ideas from when he wrote the Declaration of Independence?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What political philosophy states that government should only have the powers it is specifically given (power defaults to the individual)?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9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Great Compromise:</a:t>
            </a:r>
          </a:p>
          <a:p>
            <a:r>
              <a:rPr lang="en-US" sz="2800" dirty="0" smtClean="0"/>
              <a:t>3/5 Compromise:</a:t>
            </a:r>
          </a:p>
          <a:p>
            <a:r>
              <a:rPr lang="en-US" sz="2800" dirty="0" smtClean="0"/>
              <a:t>Slave Trade Compromise: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6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for ratification?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Ratification</a:t>
            </a:r>
            <a:r>
              <a:rPr lang="en-US" sz="2800" dirty="0" smtClean="0"/>
              <a:t>: </a:t>
            </a:r>
            <a:r>
              <a:rPr lang="en-US" sz="2800" dirty="0"/>
              <a:t>the action of signing or giving formal consent to a treaty, contract, or agreement, making it officially valid.</a:t>
            </a:r>
            <a:endParaRPr lang="en-US" sz="2800" dirty="0" smtClean="0"/>
          </a:p>
          <a:p>
            <a:r>
              <a:rPr lang="en-US" sz="2800" dirty="0" smtClean="0"/>
              <a:t>Nine out of thirteen states had to vote to accept the Constitution</a:t>
            </a:r>
          </a:p>
          <a:p>
            <a:r>
              <a:rPr lang="en-US" sz="2800" dirty="0" smtClean="0"/>
              <a:t>We wanted unanimous ratification to build unity between the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for 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Magna Carta</a:t>
            </a:r>
            <a:r>
              <a:rPr lang="en-US" sz="2800" dirty="0" smtClean="0"/>
              <a:t>: A list of rights from the year 1215 that King John of England was forced to sign. Meant to protect people’s rights from an oppressive king</a:t>
            </a:r>
          </a:p>
          <a:p>
            <a:r>
              <a:rPr lang="en-US" sz="2800" u="sng" dirty="0" smtClean="0"/>
              <a:t>English Bill of Rights</a:t>
            </a:r>
            <a:r>
              <a:rPr lang="en-US" sz="2800" dirty="0" smtClean="0"/>
              <a:t>: A document from 1689 that listed people’s rights and gave power to Parliament over the monarchy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370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your opinion with a strongly worded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only classy way to express dissatisfaction with something</a:t>
            </a:r>
          </a:p>
          <a:p>
            <a:r>
              <a:rPr lang="en-US" sz="2800" dirty="0" smtClean="0"/>
              <a:t>As a group, write a letter to the other half of class, explaining why your opinion is right and theirs is wrong</a:t>
            </a:r>
          </a:p>
          <a:p>
            <a:r>
              <a:rPr lang="en-US" sz="2800" dirty="0" smtClean="0"/>
              <a:t>Turns out, the Founding Fathers did a lot of arguing…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1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v. 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5614851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/>
              <a:t>Federalists</a:t>
            </a:r>
          </a:p>
          <a:p>
            <a:r>
              <a:rPr lang="en-US" sz="2800" dirty="0" smtClean="0"/>
              <a:t>Group of people who supported the Constitution and strong federal government</a:t>
            </a:r>
          </a:p>
          <a:p>
            <a:r>
              <a:rPr lang="en-US" sz="2800" dirty="0" smtClean="0"/>
              <a:t>Wrote a set of 85 essays explaining their beliefs, under the pseudonym Publius</a:t>
            </a:r>
          </a:p>
          <a:p>
            <a:r>
              <a:rPr lang="en-US" sz="2800" dirty="0" smtClean="0"/>
              <a:t>Included Alexander Hamilton, John Jay, and James Madison</a:t>
            </a:r>
            <a:endParaRPr lang="en-US" sz="2800" dirty="0"/>
          </a:p>
        </p:txBody>
      </p:sp>
      <p:pic>
        <p:nvPicPr>
          <p:cNvPr id="1026" name="Picture 2" descr="The Federalist (1st ed, 1788, vol I, title page) -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77" y="1619795"/>
            <a:ext cx="3127920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v. 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5614851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/>
              <a:t>Anti-Federalists</a:t>
            </a:r>
          </a:p>
          <a:p>
            <a:r>
              <a:rPr lang="en-US" sz="2800" dirty="0" smtClean="0"/>
              <a:t>Group of people who thought the Constitution gave too much power to the federal government</a:t>
            </a:r>
          </a:p>
          <a:p>
            <a:r>
              <a:rPr lang="en-US" sz="2800" dirty="0" smtClean="0"/>
              <a:t>Wrote essays explaining their beliefs, under many different names</a:t>
            </a:r>
          </a:p>
          <a:p>
            <a:r>
              <a:rPr lang="en-US" sz="2800" dirty="0" smtClean="0"/>
              <a:t>Included lots of different people</a:t>
            </a:r>
            <a:endParaRPr lang="en-US" sz="2800" dirty="0"/>
          </a:p>
        </p:txBody>
      </p:sp>
      <p:pic>
        <p:nvPicPr>
          <p:cNvPr id="2050" name="Picture 2" descr="Image result for anti fede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5" y="2600293"/>
            <a:ext cx="4378144" cy="29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344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Red Line Business 16x9</vt:lpstr>
      <vt:lpstr>Battle for Ratification</vt:lpstr>
      <vt:lpstr>Pop Quiz!</vt:lpstr>
      <vt:lpstr>Convention Review</vt:lpstr>
      <vt:lpstr>What do we need for ratification?</vt:lpstr>
      <vt:lpstr>Inspiration for Limited Government</vt:lpstr>
      <vt:lpstr>Expressing your opinion with a strongly worded letter</vt:lpstr>
      <vt:lpstr>Federalists v. Anti-federalists</vt:lpstr>
      <vt:lpstr>Federalists v. Anti-federalists</vt:lpstr>
      <vt:lpstr>What did they want?</vt:lpstr>
      <vt:lpstr>Bill of Rights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2019-09-05T18:10:00Z</dcterms:created>
  <dcterms:modified xsi:type="dcterms:W3CDTF">2019-09-09T20:09:50Z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