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77" r:id="rId3"/>
    <p:sldId id="285" r:id="rId4"/>
    <p:sldId id="288" r:id="rId5"/>
    <p:sldId id="278" r:id="rId6"/>
    <p:sldId id="279" r:id="rId7"/>
    <p:sldId id="287" r:id="rId8"/>
    <p:sldId id="281" r:id="rId9"/>
    <p:sldId id="284" r:id="rId10"/>
    <p:sldId id="292" r:id="rId11"/>
    <p:sldId id="289" r:id="rId12"/>
    <p:sldId id="290" r:id="rId13"/>
    <p:sldId id="282" r:id="rId14"/>
    <p:sldId id="291" r:id="rId15"/>
    <p:sldId id="283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6" autoAdjust="0"/>
    <p:restoredTop sz="94660"/>
  </p:normalViewPr>
  <p:slideViewPr>
    <p:cSldViewPr snapToGrid="0">
      <p:cViewPr>
        <p:scale>
          <a:sx n="70" d="100"/>
          <a:sy n="70" d="100"/>
        </p:scale>
        <p:origin x="738" y="13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diochemistry.org/history/video/fdr_infamy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yXzYxUC93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344150" cy="2743200"/>
          </a:xfrm>
        </p:spPr>
        <p:txBody>
          <a:bodyPr/>
          <a:lstStyle/>
          <a:p>
            <a:r>
              <a:rPr lang="en-US" dirty="0" smtClean="0"/>
              <a:t>America Moves To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moving us toward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Destroyers for Bases</a:t>
            </a:r>
            <a:r>
              <a:rPr lang="en-US" sz="2800" dirty="0" smtClean="0"/>
              <a:t>: The US gives 50 destroyer class warships to Britain in exchange for the ability to build naval bases on British land</a:t>
            </a:r>
          </a:p>
          <a:p>
            <a:r>
              <a:rPr lang="en-US" sz="2800" u="sng" dirty="0" smtClean="0"/>
              <a:t>Lend Lease Act</a:t>
            </a:r>
            <a:r>
              <a:rPr lang="en-US" sz="2800" dirty="0" smtClean="0"/>
              <a:t>: We could </a:t>
            </a:r>
            <a:r>
              <a:rPr lang="en-US" sz="2800" i="1" dirty="0" smtClean="0"/>
              <a:t>lend</a:t>
            </a:r>
            <a:r>
              <a:rPr lang="en-US" sz="2800" dirty="0" smtClean="0"/>
              <a:t> war materials to countries that were “vital to the defense of the United States”</a:t>
            </a:r>
          </a:p>
          <a:p>
            <a:r>
              <a:rPr lang="en-US" sz="2800" u="sng" dirty="0" smtClean="0"/>
              <a:t>Hemispheric Defense Zone</a:t>
            </a:r>
            <a:r>
              <a:rPr lang="en-US" sz="2800" dirty="0" smtClean="0"/>
              <a:t>: Roosevelt says the Western half of the Atlantic Ocean is “neutral” in the war and America will protect 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55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moving us toward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The Atlantic Charter</a:t>
            </a:r>
            <a:r>
              <a:rPr lang="en-US" sz="2800" dirty="0" smtClean="0"/>
              <a:t>: A document made by Roosevelt and Churchill that planned for what the world would look like after the war (democratic)</a:t>
            </a:r>
          </a:p>
          <a:p>
            <a:pPr lvl="1"/>
            <a:r>
              <a:rPr lang="en-US" sz="2400" dirty="0" smtClean="0"/>
              <a:t>At this meeting, Roosevelt told Churchill he would look for  an excuse to get in the war</a:t>
            </a:r>
          </a:p>
          <a:p>
            <a:r>
              <a:rPr lang="en-US" sz="2800" u="sng" dirty="0" smtClean="0"/>
              <a:t>Japanese Embargo</a:t>
            </a:r>
            <a:r>
              <a:rPr lang="en-US" sz="2800" dirty="0" smtClean="0"/>
              <a:t>: In response to Japanese expansion, the U.S. refused to sell war materials to Japan</a:t>
            </a:r>
          </a:p>
          <a:p>
            <a:pPr lvl="1"/>
            <a:r>
              <a:rPr lang="en-US" sz="2600" dirty="0" smtClean="0"/>
              <a:t>How does Japan feel about this?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1778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381250"/>
            <a:ext cx="9601200" cy="1143000"/>
          </a:xfrm>
        </p:spPr>
        <p:txBody>
          <a:bodyPr/>
          <a:lstStyle/>
          <a:p>
            <a:pPr algn="ctr"/>
            <a:r>
              <a:rPr lang="en-US" dirty="0" smtClean="0"/>
              <a:t>What were the opinions on going to war at this point?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Smooth transition to the other PowerPoint</a:t>
            </a:r>
            <a:endParaRPr lang="en-US" sz="2800" dirty="0"/>
          </a:p>
        </p:txBody>
      </p:sp>
      <p:pic>
        <p:nvPicPr>
          <p:cNvPr id="1026" name="Picture 2" descr="Image result for smoo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72" y="279232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moot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0" r="100000">
                        <a14:foregroundMark x1="56444" y1="50667" x2="56444" y2="50667"/>
                        <a14:foregroundMark x1="62667" y1="56000" x2="62667" y2="5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39" b="27605"/>
          <a:stretch/>
        </p:blipFill>
        <p:spPr bwMode="auto">
          <a:xfrm>
            <a:off x="484066" y="4852330"/>
            <a:ext cx="4158468" cy="19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moo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849" y="2665229"/>
            <a:ext cx="3867995" cy="21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moo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96" y="2685172"/>
            <a:ext cx="4183856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2534" y="5526644"/>
            <a:ext cx="675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All things that show up on Google Images when you search “smooth” – even Bernie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7349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“Day of Infamy”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799"/>
            <a:ext cx="9601200" cy="43434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we listen to Roosevelt ask Congress to declare war on Japan, </a:t>
            </a:r>
            <a:r>
              <a:rPr lang="en-US" sz="2800" dirty="0" smtClean="0"/>
              <a:t>prepare to answer the following question:</a:t>
            </a:r>
          </a:p>
          <a:p>
            <a:pPr marL="45720" indent="0" algn="ctr">
              <a:buNone/>
            </a:pPr>
            <a:r>
              <a:rPr lang="en-US" sz="3600" b="1" dirty="0" smtClean="0"/>
              <a:t>Was declaring war on Japan justified?</a:t>
            </a:r>
            <a:endParaRPr lang="en-US" sz="3600" b="1" dirty="0" smtClean="0"/>
          </a:p>
          <a:p>
            <a:r>
              <a:rPr lang="en-US" sz="2800" dirty="0">
                <a:hlinkClick r:id="rId2"/>
              </a:rPr>
              <a:t>https://www.radiochemistry.org/history/video/fdr_infamy.html</a:t>
            </a:r>
            <a:endParaRPr lang="en-US" sz="28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162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Doolittle Raids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>
                <a:hlinkClick r:id="rId2"/>
              </a:rPr>
              <a:t>https://www.youtube.com/watch?v=-</a:t>
            </a:r>
            <a:r>
              <a:rPr lang="en-US" sz="3200" dirty="0" smtClean="0">
                <a:hlinkClick r:id="rId2"/>
              </a:rPr>
              <a:t>yXzYxUC93A</a:t>
            </a:r>
            <a:endParaRPr lang="en-US" sz="3200" dirty="0" smtClean="0"/>
          </a:p>
          <a:p>
            <a:r>
              <a:rPr lang="en-US" sz="3200" dirty="0" smtClean="0"/>
              <a:t>Plan </a:t>
            </a:r>
            <a:r>
              <a:rPr lang="en-US" sz="3200" dirty="0" smtClean="0"/>
              <a:t>to bomb Tokyo in retribution for Pearl Harbor</a:t>
            </a:r>
          </a:p>
          <a:p>
            <a:r>
              <a:rPr lang="en-US" sz="3200" dirty="0" smtClean="0"/>
              <a:t>Bombers couldn’t reach Tokyo and make back to an aircraft carrier – not enough fuel</a:t>
            </a:r>
          </a:p>
          <a:p>
            <a:r>
              <a:rPr lang="en-US" sz="3200" dirty="0" smtClean="0"/>
              <a:t>Instead, they would fly over Japan and continue to China, where they could refuel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80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Quiz – Jan 9/10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sz="2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SquadGoals</a:t>
            </a:r>
            <a:endParaRPr lang="en-US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en-US" sz="2400" dirty="0" smtClean="0"/>
              <a:t>Students will be able to…</a:t>
            </a:r>
          </a:p>
          <a:p>
            <a:r>
              <a:rPr lang="en-US" sz="2400" dirty="0" smtClean="0"/>
              <a:t>Determine how </a:t>
            </a:r>
            <a:r>
              <a:rPr lang="en-US" sz="2400" dirty="0"/>
              <a:t>America </a:t>
            </a:r>
            <a:r>
              <a:rPr lang="en-US" sz="2400" dirty="0" smtClean="0"/>
              <a:t>shifted from </a:t>
            </a:r>
            <a:r>
              <a:rPr lang="en-US" sz="2400" dirty="0"/>
              <a:t>isolationism to </a:t>
            </a:r>
            <a:r>
              <a:rPr lang="en-US" sz="2400" dirty="0" smtClean="0"/>
              <a:t>internationalism</a:t>
            </a:r>
            <a:endParaRPr lang="en-US" sz="2400" dirty="0"/>
          </a:p>
          <a:p>
            <a:r>
              <a:rPr lang="en-US" sz="2400" dirty="0"/>
              <a:t>Determine </a:t>
            </a:r>
            <a:r>
              <a:rPr lang="en-US" sz="2400" dirty="0" smtClean="0"/>
              <a:t>the effects of </a:t>
            </a:r>
            <a:r>
              <a:rPr lang="en-US" sz="2400" dirty="0"/>
              <a:t>the </a:t>
            </a:r>
            <a:r>
              <a:rPr lang="en-US" sz="2400" dirty="0" smtClean="0"/>
              <a:t>Attack </a:t>
            </a:r>
            <a:r>
              <a:rPr lang="en-US" sz="2400" dirty="0"/>
              <a:t>on Pearl </a:t>
            </a:r>
            <a:r>
              <a:rPr lang="en-US" sz="2400" dirty="0" smtClean="0"/>
              <a:t>Harbor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What was the policy of “appeasement” and where was it decided on?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Describe the German strategy of blitzkrieg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47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821577"/>
            <a:ext cx="9601200" cy="312202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b="1" cap="all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What happened to start WWII?</a:t>
            </a:r>
          </a:p>
        </p:txBody>
      </p:sp>
    </p:spTree>
    <p:extLst>
      <p:ext uri="{BB962C8B-B14F-4D97-AF65-F5344CB8AC3E}">
        <p14:creationId xmlns:p14="http://schemas.microsoft.com/office/powerpoint/2010/main" val="35807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September 18, 1931</a:t>
            </a:r>
            <a:r>
              <a:rPr lang="en-US" sz="2800" dirty="0" smtClean="0"/>
              <a:t>- Japan invades Manchuria (in China)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March 1938</a:t>
            </a:r>
            <a:r>
              <a:rPr lang="en-US" sz="2800" dirty="0" smtClean="0"/>
              <a:t>- Germany claims Austria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September 29, 1938</a:t>
            </a:r>
            <a:r>
              <a:rPr lang="en-US" sz="2800" dirty="0" smtClean="0"/>
              <a:t>- Munich Agreement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September 1, 1939</a:t>
            </a:r>
            <a:r>
              <a:rPr lang="en-US" sz="2800" dirty="0" smtClean="0"/>
              <a:t>- Germany invades Poland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June 22, 1940</a:t>
            </a:r>
            <a:r>
              <a:rPr lang="en-US" sz="2800" dirty="0" smtClean="0"/>
              <a:t>- Germany occupies France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December 8, 1941</a:t>
            </a:r>
            <a:r>
              <a:rPr lang="en-US" sz="2800" dirty="0" smtClean="0"/>
              <a:t>- USA declares war on Japan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543050" y="1466850"/>
            <a:ext cx="90297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11455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How did we get to the last step?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28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Nye Committee (Review)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It’s job – to find out what got us into WWI</a:t>
            </a:r>
          </a:p>
          <a:p>
            <a:r>
              <a:rPr lang="en-US" sz="2800" dirty="0" smtClean="0"/>
              <a:t>The results – Businesses looking to make money off wartime profits may have pressured the U.S. to go to war</a:t>
            </a:r>
          </a:p>
        </p:txBody>
      </p:sp>
    </p:spTree>
    <p:extLst>
      <p:ext uri="{BB962C8B-B14F-4D97-AF65-F5344CB8AC3E}">
        <p14:creationId xmlns:p14="http://schemas.microsoft.com/office/powerpoint/2010/main" val="22879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Isolationist Debate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57" y="1123950"/>
            <a:ext cx="4096094" cy="523797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i="1" dirty="0" smtClean="0"/>
              <a:t>Match the groups on your notes to their definition</a:t>
            </a:r>
          </a:p>
          <a:p>
            <a:r>
              <a:rPr lang="en-US" sz="2800" dirty="0" smtClean="0"/>
              <a:t>Fight for Freedom Committee- Pro-war. Wanted to repeal all the neutrality laws and take stronger action against Germany.</a:t>
            </a:r>
          </a:p>
          <a:p>
            <a:r>
              <a:rPr lang="en-US" sz="2800" dirty="0" smtClean="0"/>
              <a:t>America First Committee- Isolationist group.  Opposed Roosevelt’s extra help to the Allied countries</a:t>
            </a:r>
          </a:p>
          <a:p>
            <a:r>
              <a:rPr lang="en-US" sz="2800" dirty="0" smtClean="0"/>
              <a:t>Committee to Defend America by Aiding the Allies- Middle ground.  Didn’t want armed conflict, but endorsed supporting the Allies.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07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were Roosevelt’s thoughts on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Roosevelt was always an internationalist- he thought that international relations would help stimulate the economy</a:t>
            </a:r>
          </a:p>
          <a:p>
            <a:r>
              <a:rPr lang="en-US" sz="2800" i="1" dirty="0" smtClean="0"/>
              <a:t>“War </a:t>
            </a:r>
            <a:r>
              <a:rPr lang="en-US" sz="2800" i="1" dirty="0"/>
              <a:t>is a contagion, whether it be declared or </a:t>
            </a:r>
            <a:r>
              <a:rPr lang="en-US" sz="2800" i="1" dirty="0" smtClean="0"/>
              <a:t>undeclared</a:t>
            </a:r>
            <a:r>
              <a:rPr lang="en-US" sz="2800" i="1" dirty="0"/>
              <a:t>. It can engulf states and peoples remote from the original scene of hostilities… we cannot have complete protection in a world of disorder in which confidence and security have broken down</a:t>
            </a:r>
            <a:r>
              <a:rPr lang="en-US" sz="2800" i="1" dirty="0" smtClean="0"/>
              <a:t>.”</a:t>
            </a:r>
          </a:p>
          <a:p>
            <a:r>
              <a:rPr lang="en-US" sz="2800" i="1" dirty="0"/>
              <a:t>“…enduring peace cannot be bought at the cost of other people's freedom</a:t>
            </a:r>
            <a:r>
              <a:rPr lang="en-US" sz="2800" i="1" dirty="0" smtClean="0"/>
              <a:t>.”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0023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Jigsaw Activity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/>
              <a:t>In small groups, research the 5 major events leading to America going to war.</a:t>
            </a:r>
          </a:p>
          <a:p>
            <a:pPr marL="45720" indent="0">
              <a:buNone/>
            </a:pPr>
            <a:r>
              <a:rPr lang="en-US" sz="2400" dirty="0" smtClean="0"/>
              <a:t>Instructions</a:t>
            </a:r>
            <a:endParaRPr lang="en-US" sz="2400" dirty="0"/>
          </a:p>
          <a:p>
            <a:r>
              <a:rPr lang="en-US" sz="2400" dirty="0" smtClean="0"/>
              <a:t>1</a:t>
            </a:r>
            <a:r>
              <a:rPr lang="en-US" sz="2400" dirty="0"/>
              <a:t>. Read through your topic in the text book.   </a:t>
            </a:r>
            <a:endParaRPr lang="en-US" sz="2400" dirty="0" smtClean="0"/>
          </a:p>
          <a:p>
            <a:r>
              <a:rPr lang="en-US" sz="2400" dirty="0" smtClean="0"/>
              <a:t>2</a:t>
            </a:r>
            <a:r>
              <a:rPr lang="en-US" sz="2400" dirty="0"/>
              <a:t>. Create a poster that includes the </a:t>
            </a:r>
            <a:r>
              <a:rPr lang="en-US" sz="2400" dirty="0" smtClean="0"/>
              <a:t>topic </a:t>
            </a:r>
            <a:r>
              <a:rPr lang="en-US" sz="2400" dirty="0"/>
              <a:t>title, a picture, and relevant information in bullet point format. (Make sure it </a:t>
            </a:r>
            <a:r>
              <a:rPr lang="en-US" sz="2400" dirty="0" smtClean="0"/>
              <a:t>is big </a:t>
            </a:r>
            <a:r>
              <a:rPr lang="en-US" sz="2400" dirty="0"/>
              <a:t>enough to read).  </a:t>
            </a:r>
            <a:endParaRPr lang="en-US" sz="2400" dirty="0" smtClean="0"/>
          </a:p>
          <a:p>
            <a:r>
              <a:rPr lang="en-US" sz="2400" dirty="0" smtClean="0"/>
              <a:t>3. Present </a:t>
            </a:r>
            <a:r>
              <a:rPr lang="en-US" sz="2400" dirty="0"/>
              <a:t>the </a:t>
            </a:r>
            <a:r>
              <a:rPr lang="en-US" sz="2400" dirty="0" smtClean="0"/>
              <a:t>information on your topic, </a:t>
            </a:r>
            <a:r>
              <a:rPr lang="en-US" sz="2400" dirty="0"/>
              <a:t>while the rest of class takes notes.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3050" y="1466850"/>
            <a:ext cx="90297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4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 Goes to War" id="{3F202C34-64C2-4526-969C-0CA639FE409C}" vid="{CA100605-59A5-40A6-8C80-E2BE27B5E14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America Goes to War</Template>
  <TotalTime>0</TotalTime>
  <Words>655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Cambria</vt:lpstr>
      <vt:lpstr>Red Line Business 16x9</vt:lpstr>
      <vt:lpstr>America Moves To War</vt:lpstr>
      <vt:lpstr>Daily Quiz – Jan 9/10</vt:lpstr>
      <vt:lpstr>PowerPoint Presentation</vt:lpstr>
      <vt:lpstr>Timeline</vt:lpstr>
      <vt:lpstr>How did we get to the last step?</vt:lpstr>
      <vt:lpstr>Nye Committee (Review)</vt:lpstr>
      <vt:lpstr>Isolationist Debate</vt:lpstr>
      <vt:lpstr>What were Roosevelt’s thoughts on war?</vt:lpstr>
      <vt:lpstr>Jigsaw Activity</vt:lpstr>
      <vt:lpstr>Policies moving us toward involvement</vt:lpstr>
      <vt:lpstr>Policies moving us toward involvement</vt:lpstr>
      <vt:lpstr>What were the opinions on going to war at this point?</vt:lpstr>
      <vt:lpstr>Pearl Harbor</vt:lpstr>
      <vt:lpstr>“Day of Infamy” Speech</vt:lpstr>
      <vt:lpstr>Doolittle Raids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2016-01-20T00:43:10Z</dcterms:created>
  <dcterms:modified xsi:type="dcterms:W3CDTF">2019-12-17T14:35:29Z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