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2"/>
  </p:sldMasterIdLst>
  <p:notesMasterIdLst>
    <p:notesMasterId r:id="rId18"/>
  </p:notesMasterIdLst>
  <p:sldIdLst>
    <p:sldId id="272" r:id="rId3"/>
    <p:sldId id="273" r:id="rId4"/>
    <p:sldId id="281" r:id="rId5"/>
    <p:sldId id="280" r:id="rId6"/>
    <p:sldId id="277" r:id="rId7"/>
    <p:sldId id="285" r:id="rId8"/>
    <p:sldId id="286" r:id="rId9"/>
    <p:sldId id="278" r:id="rId10"/>
    <p:sldId id="279" r:id="rId11"/>
    <p:sldId id="282" r:id="rId12"/>
    <p:sldId id="283" r:id="rId13"/>
    <p:sldId id="284" r:id="rId14"/>
    <p:sldId id="287" r:id="rId15"/>
    <p:sldId id="275" r:id="rId16"/>
    <p:sldId id="27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D4573-58E7-4156-A133-2731F5F8D1A6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B0CF2-7F87-4E02-A248-870047730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1D30-C0A0-4124-A783-34D9F15FA0FE}" type="datetime1">
              <a:rPr lang="en-US" smtClean="0"/>
              <a:t>4/22/2019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Rectangle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" name="Straight Connector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5871-AB0F-4B3D-8861-97E78CB7B47E}" type="datetime1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8406-4C3F-4F3E-80BD-A22568EA37EB}" type="datetime1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8077-7188-48C5-8679-2287FAC952E9}" type="datetime1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B740-6776-4EE9-99FD-96D592FA5A23}" type="datetime1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BD99-6FFD-46C5-B5E2-43A34BDA2566}" type="datetime1">
              <a:rPr lang="en-US" smtClean="0"/>
              <a:t>4/22/2019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678E-214C-4CF8-97C7-95015FB02960}" type="datetime1">
              <a:rPr lang="en-US" smtClean="0"/>
              <a:t>4/22/2019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660E0-FA77-4473-A859-74127B089143}" type="datetime1">
              <a:rPr lang="en-US" smtClean="0"/>
              <a:t>4/22/2019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D7B8-9F07-4899-827D-5F3CFDDEB574}" type="datetime1">
              <a:rPr lang="en-US" smtClean="0"/>
              <a:t>4/22/2019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97C5C-1CD1-417D-A89C-14747F5222C7}" type="datetime1">
              <a:rPr lang="en-US" smtClean="0"/>
              <a:t>4/22/2019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9EFBB-CFA1-4AA8-9123-F0B52DBD84FE}" type="datetime1">
              <a:rPr lang="en-US" smtClean="0"/>
              <a:t>4/22/2019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Rectangle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Freeform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  <p:sp>
              <p:nvSpPr>
                <p:cNvPr id="33" name="Freeform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</p:grpSp>
        </p:grpSp>
      </p:grp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1146459-E3C3-4969-9224-5ED50B492D17}" type="datetime1">
              <a:rPr lang="en-US" smtClean="0"/>
              <a:t>4/22/2019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9Pwro3vCUdU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8-4 Vietnam Day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lack of results and unflattering media coverage helped create a cultural backlash against the war in America</a:t>
            </a:r>
          </a:p>
          <a:p>
            <a:r>
              <a:rPr lang="en-US" dirty="0" smtClean="0"/>
              <a:t>The anti-war movement was contemporary with other movements for social change, including the civil rights movement, counterculture, etc.</a:t>
            </a:r>
          </a:p>
          <a:p>
            <a:r>
              <a:rPr lang="en-US" dirty="0" smtClean="0"/>
              <a:t>Most protests were peaceful, but occasionally turned violent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Anti-War Sentiments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292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565231" y="357338"/>
            <a:ext cx="4732422" cy="6233962"/>
          </a:xfr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100" dirty="0"/>
              <a:t/>
            </a:r>
            <a:br>
              <a:rPr lang="en-US" sz="1100" dirty="0"/>
            </a:br>
            <a:endParaRPr lang="en-US" sz="1100" dirty="0" smtClean="0"/>
          </a:p>
          <a:p>
            <a:pPr marL="0" indent="0" algn="ctr">
              <a:buNone/>
            </a:pPr>
            <a:r>
              <a:rPr lang="en-US" sz="2000" dirty="0"/>
              <a:t>Oh, war has shattered many young man's dreams</a:t>
            </a:r>
            <a:br>
              <a:rPr lang="en-US" sz="2000" dirty="0"/>
            </a:br>
            <a:r>
              <a:rPr lang="en-US" sz="2000" dirty="0"/>
              <a:t>Made him disabled bitter and mean</a:t>
            </a:r>
            <a:br>
              <a:rPr lang="en-US" sz="2000" dirty="0"/>
            </a:br>
            <a:r>
              <a:rPr lang="en-US" sz="2000" dirty="0"/>
              <a:t>Life is much too short and precious to spend fighting wars these days</a:t>
            </a:r>
            <a:br>
              <a:rPr lang="en-US" sz="2000" dirty="0"/>
            </a:br>
            <a:r>
              <a:rPr lang="en-US" sz="2000" dirty="0"/>
              <a:t>War can't give life it can only take it away, ooh</a:t>
            </a:r>
          </a:p>
          <a:p>
            <a:pPr marL="0" indent="0" algn="ctr">
              <a:buNone/>
            </a:pPr>
            <a:endParaRPr lang="en-US" sz="2000" dirty="0" smtClean="0"/>
          </a:p>
          <a:p>
            <a:pPr marL="0" indent="0" algn="ctr">
              <a:buNone/>
            </a:pPr>
            <a:r>
              <a:rPr lang="en-US" sz="2000" dirty="0" smtClean="0"/>
              <a:t>Peace </a:t>
            </a:r>
            <a:r>
              <a:rPr lang="en-US" sz="2000" dirty="0"/>
              <a:t>love and understanding tell me</a:t>
            </a:r>
            <a:br>
              <a:rPr lang="en-US" sz="2000" dirty="0"/>
            </a:br>
            <a:r>
              <a:rPr lang="en-US" sz="2000" dirty="0"/>
              <a:t>Is there no place for them today</a:t>
            </a:r>
            <a:br>
              <a:rPr lang="en-US" sz="2000" dirty="0"/>
            </a:br>
            <a:r>
              <a:rPr lang="en-US" sz="2000" dirty="0"/>
              <a:t>They say we must fight to keep our freedom</a:t>
            </a:r>
            <a:br>
              <a:rPr lang="en-US" sz="2000" dirty="0"/>
            </a:br>
            <a:r>
              <a:rPr lang="en-US" sz="2000" dirty="0"/>
              <a:t>But Lord knows there's got to be a better </a:t>
            </a:r>
            <a:r>
              <a:rPr lang="en-US" sz="2000" dirty="0" smtClean="0"/>
              <a:t>way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737936" y="90638"/>
            <a:ext cx="4732422" cy="67673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dirty="0"/>
              <a:t>War, huh yeah</a:t>
            </a:r>
            <a:br>
              <a:rPr lang="en-US" sz="1800" dirty="0"/>
            </a:br>
            <a:r>
              <a:rPr lang="en-US" sz="1800" dirty="0"/>
              <a:t>What is it good for?</a:t>
            </a:r>
            <a:br>
              <a:rPr lang="en-US" sz="1800" dirty="0"/>
            </a:br>
            <a:r>
              <a:rPr lang="en-US" sz="1800" dirty="0"/>
              <a:t>Absolutely nothing, oh </a:t>
            </a:r>
            <a:r>
              <a:rPr lang="en-US" sz="1800" dirty="0" err="1"/>
              <a:t>hoh</a:t>
            </a:r>
            <a:r>
              <a:rPr lang="en-US" sz="1800" dirty="0"/>
              <a:t>, oh</a:t>
            </a:r>
            <a:br>
              <a:rPr lang="en-US" sz="1800" dirty="0"/>
            </a:br>
            <a:r>
              <a:rPr lang="en-US" sz="1800" dirty="0"/>
              <a:t>War huh yeah</a:t>
            </a:r>
            <a:br>
              <a:rPr lang="en-US" sz="1800" dirty="0"/>
            </a:br>
            <a:r>
              <a:rPr lang="en-US" sz="1800" dirty="0"/>
              <a:t>What is it good for?</a:t>
            </a:r>
            <a:br>
              <a:rPr lang="en-US" sz="1800" dirty="0"/>
            </a:br>
            <a:r>
              <a:rPr lang="en-US" sz="1800" dirty="0"/>
              <a:t>Absolutely nothing, say it again </a:t>
            </a:r>
            <a:r>
              <a:rPr lang="en-US" sz="1800" dirty="0" err="1"/>
              <a:t>y'all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War, huh good God</a:t>
            </a:r>
            <a:br>
              <a:rPr lang="en-US" sz="1800" dirty="0"/>
            </a:br>
            <a:r>
              <a:rPr lang="en-US" sz="1800" dirty="0"/>
              <a:t>What is it good for?</a:t>
            </a:r>
            <a:br>
              <a:rPr lang="en-US" sz="1800" dirty="0"/>
            </a:br>
            <a:r>
              <a:rPr lang="en-US" sz="1800" dirty="0"/>
              <a:t>Absolutely nothing, listen to me</a:t>
            </a:r>
          </a:p>
          <a:p>
            <a:pPr marL="0" indent="0" algn="ctr">
              <a:buNone/>
            </a:pPr>
            <a:endParaRPr lang="en-US" sz="1800" dirty="0" smtClean="0"/>
          </a:p>
          <a:p>
            <a:pPr marL="0" indent="0" algn="ctr">
              <a:buNone/>
            </a:pPr>
            <a:r>
              <a:rPr lang="en-US" sz="1800" dirty="0" smtClean="0"/>
              <a:t>Oh</a:t>
            </a:r>
            <a:r>
              <a:rPr lang="en-US" sz="1800" dirty="0"/>
              <a:t>, war, I despise</a:t>
            </a:r>
            <a:br>
              <a:rPr lang="en-US" sz="1800" dirty="0"/>
            </a:br>
            <a:r>
              <a:rPr lang="en-US" sz="1800" dirty="0" err="1"/>
              <a:t>'Cause</a:t>
            </a:r>
            <a:r>
              <a:rPr lang="en-US" sz="1800" dirty="0"/>
              <a:t> it means destruction of innocent lives</a:t>
            </a:r>
            <a:br>
              <a:rPr lang="en-US" sz="1800" dirty="0"/>
            </a:br>
            <a:r>
              <a:rPr lang="en-US" sz="1800" dirty="0"/>
              <a:t>War means tears to thousands of mothers eyes</a:t>
            </a:r>
            <a:br>
              <a:rPr lang="en-US" sz="1800" dirty="0"/>
            </a:br>
            <a:r>
              <a:rPr lang="en-US" sz="1800" dirty="0"/>
              <a:t>When their sons go off to fight and lose their lives</a:t>
            </a:r>
          </a:p>
          <a:p>
            <a:pPr marL="0" indent="0" algn="ctr">
              <a:buNone/>
            </a:pPr>
            <a:endParaRPr lang="en-US" sz="1800" dirty="0" smtClean="0"/>
          </a:p>
          <a:p>
            <a:pPr marL="0" indent="0" algn="ctr">
              <a:buNone/>
            </a:pPr>
            <a:r>
              <a:rPr lang="en-US" sz="1800" dirty="0" smtClean="0"/>
              <a:t>Oh </a:t>
            </a:r>
            <a:r>
              <a:rPr lang="en-US" sz="1800" dirty="0"/>
              <a:t>war, is an enemy to all mankind</a:t>
            </a:r>
            <a:br>
              <a:rPr lang="en-US" sz="1800" dirty="0"/>
            </a:br>
            <a:r>
              <a:rPr lang="en-US" sz="1800" dirty="0"/>
              <a:t>The thought of war blows my mind</a:t>
            </a:r>
            <a:br>
              <a:rPr lang="en-US" sz="1800" dirty="0"/>
            </a:br>
            <a:r>
              <a:rPr lang="en-US" sz="1800" dirty="0"/>
              <a:t>War has caused unrest within the younger generation</a:t>
            </a:r>
            <a:br>
              <a:rPr lang="en-US" sz="1800" dirty="0"/>
            </a:br>
            <a:r>
              <a:rPr lang="en-US" sz="1800" dirty="0"/>
              <a:t>Induction, then destruction who wants to die</a:t>
            </a:r>
          </a:p>
          <a:p>
            <a:pPr marL="0" indent="0" algn="ctr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19882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1621" y="246887"/>
            <a:ext cx="8394031" cy="6490796"/>
          </a:xfr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/>
              <a:t>"Hey, Vietnam, Vietnam, Vietnam, Vietnam, </a:t>
            </a:r>
            <a:r>
              <a:rPr lang="en-US" sz="2400" dirty="0" smtClean="0"/>
              <a:t>Vietnam,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 smtClean="0"/>
          </a:p>
          <a:p>
            <a:pPr marL="0" indent="0" algn="ctr">
              <a:buNone/>
            </a:pPr>
            <a:r>
              <a:rPr lang="en-US" sz="2400" dirty="0" smtClean="0"/>
              <a:t>Yesterday</a:t>
            </a:r>
            <a:r>
              <a:rPr lang="en-US" sz="2400" dirty="0"/>
              <a:t>, I got a letter from my friend fighting in Vietnam</a:t>
            </a:r>
            <a:br>
              <a:rPr lang="en-US" sz="2400" dirty="0"/>
            </a:br>
            <a:r>
              <a:rPr lang="en-US" sz="2400" dirty="0"/>
              <a:t>And this is what he had to say, 'tell all my friends that I'll</a:t>
            </a:r>
            <a:br>
              <a:rPr lang="en-US" sz="2400" dirty="0"/>
            </a:br>
            <a:r>
              <a:rPr lang="en-US" sz="2400" dirty="0"/>
              <a:t>Be coming home soon, my </a:t>
            </a:r>
            <a:r>
              <a:rPr lang="en-US" sz="2400" dirty="0" err="1"/>
              <a:t>time'll</a:t>
            </a:r>
            <a:r>
              <a:rPr lang="en-US" sz="2400" dirty="0"/>
              <a:t> be up some time in June</a:t>
            </a:r>
            <a:br>
              <a:rPr lang="en-US" sz="2400" dirty="0"/>
            </a:br>
            <a:r>
              <a:rPr lang="en-US" sz="2400" dirty="0"/>
              <a:t>Don't forget", he said, "to tell my sweet Mary her golden lips</a:t>
            </a:r>
            <a:br>
              <a:rPr lang="en-US" sz="2400" dirty="0"/>
            </a:br>
            <a:r>
              <a:rPr lang="en-US" sz="2400" dirty="0"/>
              <a:t>Are sweet as cherry", and it came from Vietnam, Vietnam...</a:t>
            </a:r>
            <a:br>
              <a:rPr lang="en-US" sz="2400" dirty="0"/>
            </a:br>
            <a:endParaRPr lang="en-US" sz="2400" dirty="0" smtClean="0"/>
          </a:p>
          <a:p>
            <a:pPr marL="0" indent="0" algn="ctr">
              <a:buNone/>
            </a:pPr>
            <a:r>
              <a:rPr lang="en-US" sz="2400" dirty="0" smtClean="0"/>
              <a:t>It </a:t>
            </a:r>
            <a:r>
              <a:rPr lang="en-US" sz="2400" dirty="0"/>
              <a:t>was just the next day, his mother got a telegram</a:t>
            </a:r>
            <a:br>
              <a:rPr lang="en-US" sz="2400" dirty="0"/>
            </a:br>
            <a:r>
              <a:rPr lang="en-US" sz="2400" dirty="0"/>
              <a:t>It was addressed from Vietnam, now mistress Brown</a:t>
            </a:r>
            <a:br>
              <a:rPr lang="en-US" sz="2400" dirty="0"/>
            </a:br>
            <a:r>
              <a:rPr lang="en-US" sz="2400" dirty="0"/>
              <a:t>She lives in the USA and this is what she wrote and said</a:t>
            </a:r>
            <a:br>
              <a:rPr lang="en-US" sz="2400" dirty="0"/>
            </a:br>
            <a:r>
              <a:rPr lang="en-US" sz="2400" dirty="0"/>
              <a:t>"Don't be alarmed", she told me the telegram said</a:t>
            </a:r>
            <a:br>
              <a:rPr lang="en-US" sz="2400" dirty="0"/>
            </a:br>
            <a:r>
              <a:rPr lang="en-US" sz="2400" dirty="0"/>
              <a:t>"But mistress Brown your son is dead"</a:t>
            </a:r>
            <a:br>
              <a:rPr lang="en-US" sz="2400" dirty="0"/>
            </a:br>
            <a:r>
              <a:rPr lang="en-US" sz="2400" dirty="0"/>
              <a:t>And it came from Vietnam, Vietnam, Vietnam, Vietnam...</a:t>
            </a:r>
            <a:br>
              <a:rPr lang="en-US" sz="2400" dirty="0"/>
            </a:br>
            <a:endParaRPr lang="en-US" sz="2400" dirty="0" smtClean="0"/>
          </a:p>
          <a:p>
            <a:pPr marL="0" indent="0" algn="ctr">
              <a:buNone/>
            </a:pPr>
            <a:r>
              <a:rPr lang="en-US" sz="2400" dirty="0" smtClean="0"/>
              <a:t>Somebody </a:t>
            </a:r>
            <a:r>
              <a:rPr lang="en-US" sz="2400" dirty="0"/>
              <a:t>please stop that war now, Vietnam, Vietnam</a:t>
            </a:r>
            <a:br>
              <a:rPr lang="en-US" sz="2400" dirty="0"/>
            </a:br>
            <a:r>
              <a:rPr lang="en-US" sz="2400" dirty="0"/>
              <a:t>I </a:t>
            </a:r>
            <a:r>
              <a:rPr lang="en-US" sz="2400" dirty="0" err="1"/>
              <a:t>wanna</a:t>
            </a:r>
            <a:r>
              <a:rPr lang="en-US" sz="2400" dirty="0"/>
              <a:t> say now somebody stop that war"</a:t>
            </a:r>
          </a:p>
        </p:txBody>
      </p:sp>
    </p:spTree>
    <p:extLst>
      <p:ext uri="{BB962C8B-B14F-4D97-AF65-F5344CB8AC3E}">
        <p14:creationId xmlns:p14="http://schemas.microsoft.com/office/powerpoint/2010/main" val="2213012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President Nixon announces that we’re invading Cambodia to hunt Viet Cong.  Americans think this means we’re expanding the war and protest.</a:t>
            </a:r>
          </a:p>
          <a:p>
            <a:r>
              <a:rPr lang="en-US" dirty="0" smtClean="0"/>
              <a:t>Watch the video </a:t>
            </a:r>
            <a:r>
              <a:rPr lang="en-US" dirty="0" smtClean="0"/>
              <a:t>and answer the questions about the Kent State </a:t>
            </a:r>
            <a:r>
              <a:rPr lang="en-US" dirty="0" smtClean="0"/>
              <a:t>shootings</a:t>
            </a:r>
          </a:p>
          <a:p>
            <a:pPr lvl="1"/>
            <a:r>
              <a:rPr lang="en-US" dirty="0">
                <a:hlinkClick r:id="rId2"/>
              </a:rPr>
              <a:t>https://www.youtube.com/watch?v=9Pwro3vCUdU</a:t>
            </a:r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sz="3600" b="1" dirty="0" smtClean="0"/>
              <a:t>What effect did the Vietnam War and events like Kent State have on Americans’ trust in government?</a:t>
            </a:r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Kent State Protests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654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President Nixon’s “Silent Majority” speech announced a new strategy for the war in Vietnam</a:t>
            </a:r>
          </a:p>
          <a:p>
            <a:pPr lvl="1"/>
            <a:r>
              <a:rPr lang="en-US" dirty="0" smtClean="0"/>
              <a:t>November 3</a:t>
            </a:r>
            <a:r>
              <a:rPr lang="en-US" baseline="30000" dirty="0" smtClean="0"/>
              <a:t>rd</a:t>
            </a:r>
            <a:r>
              <a:rPr lang="en-US" dirty="0" smtClean="0"/>
              <a:t>, 1969</a:t>
            </a:r>
          </a:p>
          <a:p>
            <a:r>
              <a:rPr lang="en-US" u="sng" dirty="0" err="1" smtClean="0"/>
              <a:t>Vietnamization</a:t>
            </a:r>
            <a:r>
              <a:rPr lang="en-US" dirty="0" smtClean="0"/>
              <a:t>- We were going to turn the war over to the Vietnamese.  We would train the South Vietnamese and then slowly pull our own troops out.</a:t>
            </a:r>
            <a:endParaRPr lang="en-US" u="sng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Vietnamization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02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1973, the United States signs the Paris accords, bringing our troops home</a:t>
            </a:r>
          </a:p>
          <a:p>
            <a:pPr lvl="1"/>
            <a:r>
              <a:rPr lang="en-US" u="sng" dirty="0"/>
              <a:t>Peace with </a:t>
            </a:r>
            <a:r>
              <a:rPr lang="en-US" u="sng" dirty="0" smtClean="0"/>
              <a:t>Honor</a:t>
            </a:r>
            <a:r>
              <a:rPr lang="en-US" dirty="0" smtClean="0"/>
              <a:t>- We told ourselves that we had done everything we could to prepare South Vietnam and us leaving was the “honorable” choice. </a:t>
            </a:r>
          </a:p>
          <a:p>
            <a:r>
              <a:rPr lang="en-US" dirty="0" smtClean="0"/>
              <a:t>Within two years, North Vietnam captures the South Vietnam capital, </a:t>
            </a:r>
            <a:r>
              <a:rPr lang="en-US" i="1" dirty="0" smtClean="0"/>
              <a:t>Saigon, </a:t>
            </a:r>
            <a:r>
              <a:rPr lang="en-US" dirty="0" smtClean="0"/>
              <a:t> creating a single, Communist country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of the War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924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Meet with the other students that wrote an inscription for your picture</a:t>
            </a:r>
          </a:p>
          <a:p>
            <a:r>
              <a:rPr lang="en-US" dirty="0" smtClean="0"/>
              <a:t>Discuss the picture and why you wrote what you did</a:t>
            </a:r>
          </a:p>
          <a:p>
            <a:r>
              <a:rPr lang="en-US" dirty="0" smtClean="0"/>
              <a:t>Choose your favorite inscription and beautifully “etch” it onto a plaque and tape it under your picture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130968"/>
            <a:ext cx="3657600" cy="5117432"/>
          </a:xfrm>
        </p:spPr>
        <p:txBody>
          <a:bodyPr>
            <a:norm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OBJECTIVE</a:t>
            </a:r>
          </a:p>
          <a:p>
            <a:r>
              <a:rPr lang="en-US" sz="1600" dirty="0" smtClean="0"/>
              <a:t>Students will be able to…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Describe the events leading to the conclusion of Vietnam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Determine whether the United States’ actions during the war were justified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r>
              <a:rPr lang="en-US" sz="1600" dirty="0" smtClean="0">
                <a:solidFill>
                  <a:schemeClr val="tx2"/>
                </a:solidFill>
              </a:rPr>
              <a:t>AGENDA</a:t>
            </a:r>
          </a:p>
          <a:p>
            <a:r>
              <a:rPr lang="en-US" sz="1600" dirty="0" smtClean="0"/>
              <a:t>Story Time!</a:t>
            </a:r>
          </a:p>
          <a:p>
            <a:r>
              <a:rPr lang="en-US" sz="1600" dirty="0" smtClean="0"/>
              <a:t>Anti War Propaganda</a:t>
            </a:r>
          </a:p>
          <a:p>
            <a:r>
              <a:rPr lang="en-US" sz="1600" dirty="0" smtClean="0"/>
              <a:t>Vietnamization</a:t>
            </a:r>
            <a:endParaRPr lang="en-US" sz="16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66732" y="514350"/>
            <a:ext cx="5568393" cy="1162050"/>
          </a:xfrm>
        </p:spPr>
        <p:txBody>
          <a:bodyPr/>
          <a:lstStyle/>
          <a:p>
            <a:r>
              <a:rPr lang="en-US" sz="3600" dirty="0" smtClean="0"/>
              <a:t>Gallery Walk! (Step One)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08727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Roam the gallery (museum rules) and read the different inscriptions.  Answer the questions on your note sheet for each of the different pictures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66732" y="514350"/>
            <a:ext cx="5568393" cy="1162050"/>
          </a:xfrm>
        </p:spPr>
        <p:txBody>
          <a:bodyPr/>
          <a:lstStyle/>
          <a:p>
            <a:r>
              <a:rPr lang="en-US" sz="3600" dirty="0" smtClean="0"/>
              <a:t>Gallery Walk! (Step Two)</a:t>
            </a:r>
            <a:endParaRPr lang="en-US" sz="3600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2"/>
          </p:nvPr>
        </p:nvSpPr>
        <p:spPr>
          <a:xfrm>
            <a:off x="914400" y="1130968"/>
            <a:ext cx="3657600" cy="5117432"/>
          </a:xfrm>
        </p:spPr>
        <p:txBody>
          <a:bodyPr>
            <a:norm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OBJECTIVE</a:t>
            </a:r>
          </a:p>
          <a:p>
            <a:r>
              <a:rPr lang="en-US" sz="1600" dirty="0" smtClean="0"/>
              <a:t>Students will be able to…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Describe the events leading to the conclusion of Vietnam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Determine whether the United States’ actions during the war were justified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r>
              <a:rPr lang="en-US" sz="1600" dirty="0" smtClean="0">
                <a:solidFill>
                  <a:schemeClr val="tx2"/>
                </a:solidFill>
              </a:rPr>
              <a:t>AGENDA</a:t>
            </a:r>
          </a:p>
          <a:p>
            <a:r>
              <a:rPr lang="en-US" sz="1600" dirty="0" smtClean="0"/>
              <a:t>Story Time!</a:t>
            </a:r>
          </a:p>
          <a:p>
            <a:r>
              <a:rPr lang="en-US" sz="1600" dirty="0" smtClean="0"/>
              <a:t>Anti War Propaganda</a:t>
            </a:r>
          </a:p>
          <a:p>
            <a:r>
              <a:rPr lang="en-US" sz="1600" dirty="0" smtClean="0"/>
              <a:t>Vietnamization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26666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French Colonization</a:t>
            </a:r>
          </a:p>
          <a:p>
            <a:r>
              <a:rPr lang="en-US" dirty="0" smtClean="0"/>
              <a:t>Gulf of Tonkin</a:t>
            </a:r>
          </a:p>
          <a:p>
            <a:r>
              <a:rPr lang="en-US" dirty="0" smtClean="0"/>
              <a:t>Vietnamese Conflict</a:t>
            </a:r>
          </a:p>
          <a:p>
            <a:pPr lvl="1"/>
            <a:r>
              <a:rPr lang="en-US" dirty="0" smtClean="0"/>
              <a:t>Tet Offensive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404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85551"/>
            <a:ext cx="11074400" cy="1143000"/>
          </a:xfrm>
        </p:spPr>
        <p:txBody>
          <a:bodyPr>
            <a:noAutofit/>
          </a:bodyPr>
          <a:lstStyle/>
          <a:p>
            <a:pPr algn="ctr"/>
            <a:r>
              <a:rPr lang="en-US" sz="8000" b="1" dirty="0" smtClean="0"/>
              <a:t>Story Time!!!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2055273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369" y="433136"/>
            <a:ext cx="9097261" cy="619225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936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4286" y="390349"/>
            <a:ext cx="8863428" cy="61628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312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5367" y="307187"/>
            <a:ext cx="4161266" cy="624601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614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Take a few minutes to </a:t>
            </a:r>
            <a:r>
              <a:rPr lang="en-US" i="1" u="sng" dirty="0" smtClean="0"/>
              <a:t>silently</a:t>
            </a:r>
            <a:r>
              <a:rPr lang="en-US" dirty="0" smtClean="0"/>
              <a:t> respond to the story.  Make sure to answer the following questions…</a:t>
            </a:r>
          </a:p>
          <a:p>
            <a:pPr lvl="1"/>
            <a:r>
              <a:rPr lang="en-US" dirty="0" smtClean="0"/>
              <a:t>What sort of emotions did you feel as Mr. Bird read the story?</a:t>
            </a:r>
          </a:p>
          <a:p>
            <a:pPr lvl="1"/>
            <a:r>
              <a:rPr lang="en-US" dirty="0" smtClean="0"/>
              <a:t>Was the United States justified in all its actions during Vietnam?</a:t>
            </a:r>
          </a:p>
          <a:p>
            <a:pPr lvl="1"/>
            <a:r>
              <a:rPr lang="en-US" dirty="0" smtClean="0"/>
              <a:t>How do you think American citizens responded to hearing about this story?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Lai Massacre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694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 on brainstorming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F3052A0F-6D8B-4C3F-9998-457ECE406463}" vid="{6259682F-B5D0-4E54-845E-D758DB9D16A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3BE57A2-D666-4652-B423-3EEF5C79D95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Green Wave</Template>
  <TotalTime>0</TotalTime>
  <Words>476</Words>
  <Application>Microsoft Office PowerPoint</Application>
  <PresentationFormat>Widescreen</PresentationFormat>
  <Paragraphs>68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Century Gothic</vt:lpstr>
      <vt:lpstr>Palatino Linotype</vt:lpstr>
      <vt:lpstr>Wingdings 2</vt:lpstr>
      <vt:lpstr>Presentation on brainstorming</vt:lpstr>
      <vt:lpstr>8-4 Vietnam Day 2</vt:lpstr>
      <vt:lpstr>Gallery Walk! (Step One)</vt:lpstr>
      <vt:lpstr>Gallery Walk! (Step Two)</vt:lpstr>
      <vt:lpstr>Review</vt:lpstr>
      <vt:lpstr>Story Time!!!</vt:lpstr>
      <vt:lpstr>PowerPoint Presentation</vt:lpstr>
      <vt:lpstr>PowerPoint Presentation</vt:lpstr>
      <vt:lpstr>PowerPoint Presentation</vt:lpstr>
      <vt:lpstr>My Lai Massacre</vt:lpstr>
      <vt:lpstr>Anti-War Sentiments</vt:lpstr>
      <vt:lpstr>PowerPoint Presentation</vt:lpstr>
      <vt:lpstr>PowerPoint Presentation</vt:lpstr>
      <vt:lpstr>Kent State Protests</vt:lpstr>
      <vt:lpstr>Vietnamization</vt:lpstr>
      <vt:lpstr>End of the War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2016-03-16T00:06:54Z</dcterms:created>
  <dcterms:modified xsi:type="dcterms:W3CDTF">2019-04-23T13:18:17Z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TC034606379991</vt:lpwstr>
  </property>
</Properties>
</file>