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8"/>
  </p:notesMasterIdLst>
  <p:sldIdLst>
    <p:sldId id="272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2/22/2018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t>2/22/2018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nzacportal.dva.gov.au/history/conflicts/korean-war/resources/korean-warstrategic-map/korean-warstrategic-ma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2IcmLkuhG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8-2 Korea pt.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the Constitution, who has the power to declare war?</a:t>
            </a:r>
          </a:p>
          <a:p>
            <a:r>
              <a:rPr lang="en-US" u="sng" dirty="0" smtClean="0"/>
              <a:t>Police Action</a:t>
            </a:r>
            <a:r>
              <a:rPr lang="en-US" dirty="0" smtClean="0"/>
              <a:t> v. Declared War</a:t>
            </a:r>
          </a:p>
          <a:p>
            <a:pPr lvl="1"/>
            <a:r>
              <a:rPr lang="en-US" dirty="0" smtClean="0"/>
              <a:t>Police Action- The United States forces were in Korea to enforce the U.N.’s directive</a:t>
            </a:r>
          </a:p>
          <a:p>
            <a:pPr lvl="1"/>
            <a:r>
              <a:rPr lang="en-US" dirty="0" smtClean="0"/>
              <a:t>Why wouldn’t we just declare war on North Korea?</a:t>
            </a:r>
          </a:p>
          <a:p>
            <a:r>
              <a:rPr lang="en-US" u="sng" dirty="0" smtClean="0"/>
              <a:t>Limited War</a:t>
            </a:r>
          </a:p>
          <a:p>
            <a:pPr lvl="1"/>
            <a:r>
              <a:rPr lang="en-US" dirty="0" smtClean="0"/>
              <a:t>Truman v. MacArthur</a:t>
            </a:r>
          </a:p>
          <a:p>
            <a:r>
              <a:rPr lang="en-US" u="sng" dirty="0" smtClean="0"/>
              <a:t>Armistice</a:t>
            </a:r>
            <a:r>
              <a:rPr lang="en-US" dirty="0" smtClean="0"/>
              <a:t>- </a:t>
            </a:r>
            <a:r>
              <a:rPr lang="en-US" dirty="0"/>
              <a:t>an agreement made by opposing sides in a war to stop fighting for a certain time; a </a:t>
            </a:r>
            <a:r>
              <a:rPr lang="en-US" dirty="0" smtClean="0"/>
              <a:t>truce</a:t>
            </a:r>
            <a:r>
              <a:rPr lang="en-US" dirty="0"/>
              <a:t> </a:t>
            </a:r>
            <a:r>
              <a:rPr lang="en-US" i="1" dirty="0" smtClean="0"/>
              <a:t>(27 July 1953)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5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anzacportal.dva.gov.au/history/conflicts/korean-war/resources/korean-warstrategic-map/korean-warstrategic-map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8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Truman think of the war? MacArthur?</a:t>
            </a:r>
          </a:p>
          <a:p>
            <a:r>
              <a:rPr lang="en-US" dirty="0" smtClean="0"/>
              <a:t>Depending on where you are sitting, you will read a different primary source illustrating perspectives on the war…</a:t>
            </a:r>
          </a:p>
          <a:p>
            <a:pPr lvl="1"/>
            <a:r>
              <a:rPr lang="en-US" dirty="0" smtClean="0"/>
              <a:t>Take 8 minutes to read your document and fill out the table</a:t>
            </a:r>
          </a:p>
          <a:p>
            <a:pPr lvl="1"/>
            <a:r>
              <a:rPr lang="en-US" dirty="0" smtClean="0"/>
              <a:t>Take 5 minutes to discuss with people in your group</a:t>
            </a:r>
          </a:p>
          <a:p>
            <a:r>
              <a:rPr lang="en-US" dirty="0" smtClean="0"/>
              <a:t>ROTATE!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on the Korean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8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www.youtube.com/watch?v=Y2IcmLkuhG0</a:t>
            </a:r>
            <a:endParaRPr lang="en-US" dirty="0" smtClean="0"/>
          </a:p>
          <a:p>
            <a:pPr lvl="1"/>
            <a:r>
              <a:rPr lang="en-US" dirty="0" smtClean="0"/>
              <a:t>First 5ish minutes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8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F3052A0F-6D8B-4C3F-9998-457ECE406463}" vid="{6259682F-B5D0-4E54-845E-D758DB9D16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 Wave</Template>
  <TotalTime>0</TotalTime>
  <Words>156</Words>
  <Application>Microsoft Office PowerPoint</Application>
  <PresentationFormat>Widescreen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Palatino Linotype</vt:lpstr>
      <vt:lpstr>Wingdings 2</vt:lpstr>
      <vt:lpstr>Presentation on brainstorming</vt:lpstr>
      <vt:lpstr>8-2 Korea pt. 2</vt:lpstr>
      <vt:lpstr>Key Terms</vt:lpstr>
      <vt:lpstr>Interactive Map</vt:lpstr>
      <vt:lpstr>Perspectives on the Korean War</vt:lpstr>
      <vt:lpstr>Crash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2016-03-08T04:02:15Z</dcterms:created>
  <dcterms:modified xsi:type="dcterms:W3CDTF">2018-02-22T21:26:56Z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