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2"/>
  </p:notesMasterIdLst>
  <p:sldIdLst>
    <p:sldId id="272" r:id="rId3"/>
    <p:sldId id="273" r:id="rId4"/>
    <p:sldId id="289" r:id="rId5"/>
    <p:sldId id="274" r:id="rId6"/>
    <p:sldId id="275" r:id="rId7"/>
    <p:sldId id="277" r:id="rId8"/>
    <p:sldId id="278" r:id="rId9"/>
    <p:sldId id="276" r:id="rId10"/>
    <p:sldId id="290" r:id="rId11"/>
    <p:sldId id="280" r:id="rId12"/>
    <p:sldId id="279" r:id="rId13"/>
    <p:sldId id="288" r:id="rId14"/>
    <p:sldId id="286" r:id="rId15"/>
    <p:sldId id="287" r:id="rId16"/>
    <p:sldId id="281" r:id="rId17"/>
    <p:sldId id="282" r:id="rId18"/>
    <p:sldId id="283" r:id="rId19"/>
    <p:sldId id="284" r:id="rId20"/>
    <p:sldId id="2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2/19/2018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2/19/2018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8-1 Korean War pt.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issues with learning history from a textbook?</a:t>
            </a:r>
          </a:p>
          <a:p>
            <a:r>
              <a:rPr lang="en-US" dirty="0" smtClean="0"/>
              <a:t>We have two textbooks describing the start of the Korean War</a:t>
            </a:r>
          </a:p>
          <a:p>
            <a:pPr lvl="1"/>
            <a:r>
              <a:rPr lang="en-US" dirty="0" smtClean="0"/>
              <a:t>Individually, read both excerpts and answer the questions on your worksheet</a:t>
            </a:r>
          </a:p>
          <a:p>
            <a:pPr lvl="1"/>
            <a:r>
              <a:rPr lang="en-US" dirty="0" smtClean="0"/>
              <a:t>In a group of 2, discuss your answers to the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After discussing, return to the first question of the slide and write a short response (3+ sentences) using examples from this activity. You only need one write up per partnership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WWII, the Allies freed Korea from Japanese control</a:t>
            </a:r>
          </a:p>
          <a:p>
            <a:pPr lvl="1"/>
            <a:r>
              <a:rPr lang="en-US" dirty="0"/>
              <a:t>Then we promptly Germany-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The US prompted South Korea to create its own government</a:t>
            </a:r>
          </a:p>
          <a:p>
            <a:pPr lvl="1"/>
            <a:r>
              <a:rPr lang="en-US" dirty="0" smtClean="0"/>
              <a:t>The USSR was not impressed and told its supporters to boycott elections</a:t>
            </a:r>
          </a:p>
          <a:p>
            <a:r>
              <a:rPr lang="en-US" dirty="0" smtClean="0"/>
              <a:t>The USSR established a communist government in North Korea under </a:t>
            </a:r>
            <a:r>
              <a:rPr lang="en-US" u="sng" dirty="0" smtClean="0"/>
              <a:t>Kim Il-Sung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Tale of Two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0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Korea invades South Korea, Truman feels threatened</a:t>
            </a:r>
          </a:p>
          <a:p>
            <a:r>
              <a:rPr lang="en-US" dirty="0" smtClean="0"/>
              <a:t>The U.S. asks the U.N. for help</a:t>
            </a:r>
          </a:p>
          <a:p>
            <a:pPr lvl="1"/>
            <a:r>
              <a:rPr lang="en-US" dirty="0" smtClean="0"/>
              <a:t>What happens?</a:t>
            </a:r>
          </a:p>
          <a:p>
            <a:r>
              <a:rPr lang="en-US" dirty="0" smtClean="0"/>
              <a:t>The USSR is boycotting the U.N. for keeping China out, so the U.S. is successful in getting the support of the U.N.</a:t>
            </a:r>
          </a:p>
          <a:p>
            <a:r>
              <a:rPr lang="en-US" dirty="0" smtClean="0"/>
              <a:t>Truman orders troops to Korea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Tale of Two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0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back of your note sheet create a storyboard describing the events that lead up to the Korean War</a:t>
            </a:r>
          </a:p>
          <a:p>
            <a:pPr lvl="1"/>
            <a:r>
              <a:rPr lang="en-US" dirty="0" smtClean="0"/>
              <a:t>A storyboard is the template movie makers use as they sketch out their plans</a:t>
            </a:r>
          </a:p>
          <a:p>
            <a:pPr lvl="1"/>
            <a:r>
              <a:rPr lang="en-US" dirty="0" smtClean="0"/>
              <a:t>Basically, it’s like a short comic strip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Storyboarding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262" y="106229"/>
            <a:ext cx="9013475" cy="655525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going to ask a series of questions about the start of the Korean War.  You’ll answer by moving to a designated corner of the room.</a:t>
            </a:r>
          </a:p>
          <a:p>
            <a:pPr lvl="1"/>
            <a:r>
              <a:rPr lang="en-US" dirty="0" smtClean="0"/>
              <a:t>Top-right: Podium</a:t>
            </a:r>
          </a:p>
          <a:p>
            <a:pPr lvl="1"/>
            <a:r>
              <a:rPr lang="en-US" dirty="0" smtClean="0"/>
              <a:t>Top-left: Red Chair</a:t>
            </a:r>
          </a:p>
          <a:p>
            <a:pPr lvl="1"/>
            <a:r>
              <a:rPr lang="en-US" dirty="0" smtClean="0"/>
              <a:t>Bottom-left: Door</a:t>
            </a:r>
          </a:p>
          <a:p>
            <a:pPr lvl="1"/>
            <a:r>
              <a:rPr lang="en-US" dirty="0" smtClean="0"/>
              <a:t>Bottom-right: Desks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Corners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0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7425"/>
            <a:ext cx="1107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was responsible for starting the Korean War?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49917" y="926432"/>
            <a:ext cx="3334084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United States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505" y="5883442"/>
            <a:ext cx="3380874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North Korea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295" y="926432"/>
            <a:ext cx="3334084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South Korea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49916" y="5883442"/>
            <a:ext cx="3334084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The USSR</a:t>
            </a:r>
          </a:p>
        </p:txBody>
      </p:sp>
    </p:spTree>
    <p:extLst>
      <p:ext uri="{BB962C8B-B14F-4D97-AF65-F5344CB8AC3E}">
        <p14:creationId xmlns:p14="http://schemas.microsoft.com/office/powerpoint/2010/main" val="205344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71351"/>
            <a:ext cx="1107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Was the United States justified in establishing a government in South Korea?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2505" y="5883442"/>
            <a:ext cx="3007895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42421" y="926432"/>
            <a:ext cx="3141579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399512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50245"/>
            <a:ext cx="1107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Was the United States </a:t>
            </a:r>
            <a:r>
              <a:rPr lang="en-US" dirty="0" smtClean="0"/>
              <a:t>justified in sending troops to Korea?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42421" y="926432"/>
            <a:ext cx="3141579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Yes!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505" y="5883442"/>
            <a:ext cx="3007895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160390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did WWII change the United States’ role in foreign affairs, and how is that demonstrated in the start of the Korean War?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2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Today we’ll be talking about a war called “The Forgotten War.” Make a list of everything you know about the war in Korea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come up with two questions you have about the war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66733" y="514350"/>
            <a:ext cx="4847530" cy="1162050"/>
          </a:xfrm>
        </p:spPr>
        <p:txBody>
          <a:bodyPr/>
          <a:lstStyle/>
          <a:p>
            <a:r>
              <a:rPr lang="en-US" sz="4400" dirty="0" smtClean="0"/>
              <a:t>Opening Activity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63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0263"/>
            <a:ext cx="10941836" cy="615478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3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term stuff</a:t>
            </a:r>
          </a:p>
          <a:p>
            <a:r>
              <a:rPr lang="en-US" dirty="0" smtClean="0"/>
              <a:t>Collect essays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1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 in WWII</a:t>
            </a:r>
          </a:p>
          <a:p>
            <a:r>
              <a:rPr lang="en-US" dirty="0" smtClean="0"/>
              <a:t>Containment</a:t>
            </a:r>
          </a:p>
          <a:p>
            <a:r>
              <a:rPr lang="en-US" dirty="0" smtClean="0"/>
              <a:t>Truman Doctrine</a:t>
            </a:r>
          </a:p>
          <a:p>
            <a:r>
              <a:rPr lang="en-US" dirty="0" smtClean="0"/>
              <a:t>How the UN Security Council works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in the 1930s, the Communist </a:t>
            </a:r>
            <a:r>
              <a:rPr lang="en-US" dirty="0"/>
              <a:t>P</a:t>
            </a:r>
            <a:r>
              <a:rPr lang="en-US" dirty="0" smtClean="0"/>
              <a:t>arty in China revolted against the ruling Nationalist Party</a:t>
            </a:r>
          </a:p>
          <a:p>
            <a:pPr lvl="1"/>
            <a:r>
              <a:rPr lang="en-US" dirty="0" smtClean="0"/>
              <a:t>Communist Party led by </a:t>
            </a:r>
            <a:r>
              <a:rPr lang="en-US" u="sng" dirty="0" smtClean="0"/>
              <a:t>Mao Zedong</a:t>
            </a:r>
          </a:p>
          <a:p>
            <a:pPr lvl="1"/>
            <a:r>
              <a:rPr lang="en-US" dirty="0" smtClean="0"/>
              <a:t>Nationalists led by Chiang Kai-shek</a:t>
            </a:r>
          </a:p>
          <a:p>
            <a:r>
              <a:rPr lang="en-US" dirty="0" smtClean="0"/>
              <a:t>During WWII, there was an unstable truce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3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WWII, the United States supported the Nationalists, but it wasn’t </a:t>
            </a:r>
            <a:r>
              <a:rPr lang="en-US" dirty="0" smtClean="0"/>
              <a:t>enough</a:t>
            </a:r>
          </a:p>
          <a:p>
            <a:r>
              <a:rPr lang="en-US" dirty="0" smtClean="0"/>
              <a:t>October 1, 1949 – Mao Zedong declares China the “People’s Republic”</a:t>
            </a:r>
          </a:p>
          <a:p>
            <a:r>
              <a:rPr lang="en-US" dirty="0" smtClean="0"/>
              <a:t>Communist China and the USSR form an alliance</a:t>
            </a:r>
          </a:p>
          <a:p>
            <a:r>
              <a:rPr lang="en-US" dirty="0" smtClean="0"/>
              <a:t>The U.S. uses its veto power to keep Communist China from being recognized in the U.N.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7"/>
          <a:stretch/>
        </p:blipFill>
        <p:spPr>
          <a:xfrm>
            <a:off x="1734171" y="169093"/>
            <a:ext cx="8723658" cy="6544528"/>
          </a:xfrm>
        </p:spPr>
      </p:pic>
    </p:spTree>
    <p:extLst>
      <p:ext uri="{BB962C8B-B14F-4D97-AF65-F5344CB8AC3E}">
        <p14:creationId xmlns:p14="http://schemas.microsoft.com/office/powerpoint/2010/main" val="262000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sections of the textbook on the Korean War on pages 327-329</a:t>
            </a:r>
          </a:p>
          <a:p>
            <a:r>
              <a:rPr lang="en-US" dirty="0" smtClean="0"/>
              <a:t>Answer the questions on your note sheet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Tale of Two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6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F3052A0F-6D8B-4C3F-9998-457ECE406463}" vid="{6259682F-B5D0-4E54-845E-D758DB9D16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 Wave</Template>
  <TotalTime>0</TotalTime>
  <Words>547</Words>
  <Application>Microsoft Office PowerPoint</Application>
  <PresentationFormat>Widescreen</PresentationFormat>
  <Paragraphs>67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Palatino Linotype</vt:lpstr>
      <vt:lpstr>Wingdings 2</vt:lpstr>
      <vt:lpstr>Presentation on brainstorming</vt:lpstr>
      <vt:lpstr>8-1 Korean War pt. 1</vt:lpstr>
      <vt:lpstr>Opening Activity</vt:lpstr>
      <vt:lpstr>PowerPoint Presentation</vt:lpstr>
      <vt:lpstr>Announcements</vt:lpstr>
      <vt:lpstr>Review</vt:lpstr>
      <vt:lpstr>Brief History of China</vt:lpstr>
      <vt:lpstr>Brief History of China</vt:lpstr>
      <vt:lpstr>PowerPoint Presentation</vt:lpstr>
      <vt:lpstr>A Tale of Two Countries</vt:lpstr>
      <vt:lpstr>Breakout</vt:lpstr>
      <vt:lpstr>A Tale of Two Countries</vt:lpstr>
      <vt:lpstr>A Tale of Two Countries</vt:lpstr>
      <vt:lpstr>Homework: Storyboarding!</vt:lpstr>
      <vt:lpstr>PowerPoint Presentation</vt:lpstr>
      <vt:lpstr>Four Corners</vt:lpstr>
      <vt:lpstr>Who was responsible for starting the Korean War?</vt:lpstr>
      <vt:lpstr>Was the United States justified in establishing a government in South Korea?</vt:lpstr>
      <vt:lpstr>Was the United States justified in sending troops to Korea?</vt:lpstr>
      <vt:lpstr>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2016-03-06T19:58:03Z</dcterms:created>
  <dcterms:modified xsi:type="dcterms:W3CDTF">2018-02-20T14:27:27Z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