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77" r:id="rId3"/>
    <p:sldId id="278" r:id="rId4"/>
    <p:sldId id="280" r:id="rId5"/>
    <p:sldId id="281" r:id="rId6"/>
    <p:sldId id="279" r:id="rId7"/>
    <p:sldId id="282" r:id="rId8"/>
    <p:sldId id="285" r:id="rId9"/>
    <p:sldId id="286" r:id="rId10"/>
    <p:sldId id="283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09625" y="514350"/>
            <a:ext cx="6191250" cy="609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Journal #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172450" y="819150"/>
            <a:ext cx="3752850" cy="5372100"/>
          </a:xfrm>
        </p:spPr>
        <p:txBody>
          <a:bodyPr/>
          <a:lstStyle>
            <a:lvl1pPr>
              <a:defRPr baseline="0"/>
            </a:lvl1pPr>
          </a:lstStyle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dirty="0"/>
              <a:t>Students will…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2]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2]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3]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4ga_M5Zdn4" TargetMode="External"/><Relationship Id="rId2" Type="http://schemas.openxmlformats.org/officeDocument/2006/relationships/hyperlink" Target="https://www.youtube.com/watch?v=3l4nVByCL4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StFhvAIv3Js" TargetMode="External"/><Relationship Id="rId4" Type="http://schemas.openxmlformats.org/officeDocument/2006/relationships/hyperlink" Target="https://www.youtube.com/watch?v=ec0XKhAHR5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c.ca/archives/entry/welcome-to-the-future-less-work-more-play" TargetMode="External"/><Relationship Id="rId2" Type="http://schemas.openxmlformats.org/officeDocument/2006/relationships/hyperlink" Target="http://www.cbc.ca/archives/entry/hippie-life-it-aint-eas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344150" cy="2743200"/>
          </a:xfrm>
        </p:spPr>
        <p:txBody>
          <a:bodyPr/>
          <a:lstStyle/>
          <a:p>
            <a:r>
              <a:rPr lang="en-US" dirty="0" smtClean="0"/>
              <a:t>60’s Counter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Protest Songs</a:t>
            </a:r>
          </a:p>
          <a:p>
            <a:pPr lvl="1"/>
            <a:r>
              <a:rPr lang="en-US" dirty="0" smtClean="0"/>
              <a:t>Blowing </a:t>
            </a:r>
            <a:r>
              <a:rPr lang="en-US" dirty="0"/>
              <a:t>in the Wind: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www.youtube.com/watch?v=3l4nVByCL44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Turn, Turn</a:t>
            </a:r>
            <a:r>
              <a:rPr lang="en-US" dirty="0"/>
              <a:t>, Turn: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www.youtube.com/watch?v=W4ga_M5Zdn4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Fortunate Son: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www.youtube.com/watch?v=ec0XKhAHR5I</a:t>
            </a:r>
            <a:r>
              <a:rPr lang="en-US" dirty="0" smtClean="0"/>
              <a:t> </a:t>
            </a:r>
          </a:p>
          <a:p>
            <a:r>
              <a:rPr lang="en-US" dirty="0" smtClean="0"/>
              <a:t>Woodstock: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www.youtube.com/watch?v=StFhvAIv3Js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9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Quiz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9086"/>
            <a:ext cx="7200900" cy="4359877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8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Debrief Last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was America involved in Vietnam? (What was our purpose there)</a:t>
            </a:r>
          </a:p>
          <a:p>
            <a:r>
              <a:rPr lang="en-US" sz="2800" dirty="0" smtClean="0"/>
              <a:t>How did we get involved? (What events)</a:t>
            </a:r>
          </a:p>
          <a:p>
            <a:r>
              <a:rPr lang="en-US" sz="2800" dirty="0" smtClean="0"/>
              <a:t>Describe the fighting in Vietnam and what made it difficult for Americans</a:t>
            </a:r>
          </a:p>
          <a:p>
            <a:r>
              <a:rPr lang="en-US" sz="2800" dirty="0" smtClean="0"/>
              <a:t>How did Americans feel about the war? Why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96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 Last </a:t>
            </a:r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were the movie clips?</a:t>
            </a:r>
          </a:p>
          <a:p>
            <a:pPr lvl="1"/>
            <a:r>
              <a:rPr lang="en-US" sz="2600" dirty="0" smtClean="0"/>
              <a:t>What stood out to you from the clips?</a:t>
            </a:r>
          </a:p>
          <a:p>
            <a:r>
              <a:rPr lang="en-US" sz="2800" dirty="0" smtClean="0"/>
              <a:t>How accurately did they show the fighting in Vietnam?</a:t>
            </a:r>
          </a:p>
          <a:p>
            <a:pPr lvl="1"/>
            <a:r>
              <a:rPr lang="en-US" sz="2600" dirty="0" smtClean="0"/>
              <a:t>What biases did you notice?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157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Kent State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response to Nixon expanding the war, protests broke out across the country, especially among the youth</a:t>
            </a:r>
          </a:p>
          <a:p>
            <a:r>
              <a:rPr lang="en-US" sz="2800" dirty="0" smtClean="0"/>
              <a:t>Read the article describing the events that happened at Kent State and answer the questions on your note sheet from last class.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28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Hippies Counter-Culture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59986"/>
            <a:ext cx="9601200" cy="12932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Based off the word alone, what does “counterculture” mean?</a:t>
            </a:r>
          </a:p>
          <a:p>
            <a:pPr lvl="1"/>
            <a:r>
              <a:rPr lang="en-US" sz="2400" dirty="0" smtClean="0"/>
              <a:t>A rebellious movement that was trying to reject the traditional culture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2860766"/>
            <a:ext cx="9601200" cy="347787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400" b="1" dirty="0"/>
              <a:t>acid</a:t>
            </a:r>
            <a:r>
              <a:rPr lang="en-US" sz="2400" dirty="0"/>
              <a:t>: LSD;</a:t>
            </a:r>
            <a:br>
              <a:rPr lang="en-US" sz="2400" dirty="0"/>
            </a:br>
            <a:r>
              <a:rPr lang="en-US" sz="2400" b="1" dirty="0"/>
              <a:t>bread</a:t>
            </a:r>
            <a:r>
              <a:rPr lang="en-US" sz="2400" dirty="0"/>
              <a:t>: money; </a:t>
            </a:r>
            <a:br>
              <a:rPr lang="en-US" sz="2400" dirty="0"/>
            </a:br>
            <a:r>
              <a:rPr lang="en-US" sz="2400" b="1" dirty="0"/>
              <a:t>blow your mind</a:t>
            </a:r>
            <a:r>
              <a:rPr lang="en-US" sz="2400" dirty="0"/>
              <a:t>: to shock or delight; </a:t>
            </a:r>
            <a:br>
              <a:rPr lang="en-US" sz="2400" dirty="0"/>
            </a:br>
            <a:r>
              <a:rPr lang="en-US" sz="2400" b="1" dirty="0"/>
              <a:t>freak</a:t>
            </a:r>
            <a:r>
              <a:rPr lang="en-US" sz="2400" dirty="0"/>
              <a:t>: beyond the norm, good or bad;</a:t>
            </a:r>
            <a:br>
              <a:rPr lang="en-US" sz="2400" dirty="0"/>
            </a:br>
            <a:r>
              <a:rPr lang="en-US" sz="2400" b="1" dirty="0"/>
              <a:t>go down</a:t>
            </a:r>
            <a:r>
              <a:rPr lang="en-US" sz="2400" dirty="0"/>
              <a:t>: to occur;</a:t>
            </a:r>
            <a:br>
              <a:rPr lang="en-US" sz="2400" dirty="0"/>
            </a:br>
            <a:r>
              <a:rPr lang="en-US" sz="2400" b="1" dirty="0"/>
              <a:t>head</a:t>
            </a:r>
            <a:r>
              <a:rPr lang="en-US" sz="2400" dirty="0"/>
              <a:t>: a person who turns on through the use of "pot" or "acid";</a:t>
            </a:r>
            <a:br>
              <a:rPr lang="en-US" sz="2400" dirty="0"/>
            </a:br>
            <a:r>
              <a:rPr lang="en-US" sz="2400" b="1" dirty="0"/>
              <a:t>heavy</a:t>
            </a:r>
            <a:r>
              <a:rPr lang="en-US" sz="2400" dirty="0"/>
              <a:t>: serious;</a:t>
            </a:r>
            <a:br>
              <a:rPr lang="en-US" sz="2400" dirty="0"/>
            </a:br>
            <a:r>
              <a:rPr lang="en-US" sz="2400" b="1" dirty="0"/>
              <a:t>horseman</a:t>
            </a:r>
            <a:r>
              <a:rPr lang="en-US" sz="2400" dirty="0"/>
              <a:t>: Mountie;</a:t>
            </a:r>
            <a:br>
              <a:rPr lang="en-US" sz="2400" dirty="0"/>
            </a:br>
            <a:r>
              <a:rPr lang="en-US" sz="2400" b="1" dirty="0"/>
              <a:t>The Man</a:t>
            </a:r>
            <a:r>
              <a:rPr lang="en-US" sz="2400" dirty="0"/>
              <a:t>: policeman;</a:t>
            </a:r>
            <a:br>
              <a:rPr lang="en-US" sz="2400" dirty="0"/>
            </a:br>
            <a:r>
              <a:rPr lang="en-US" sz="2400" b="1" dirty="0"/>
              <a:t>narc</a:t>
            </a:r>
            <a:r>
              <a:rPr lang="en-US" sz="2400" dirty="0"/>
              <a:t>: narcotics agent;</a:t>
            </a:r>
            <a:br>
              <a:rPr lang="en-US" sz="2400" dirty="0"/>
            </a:br>
            <a:r>
              <a:rPr lang="en-US" sz="2400" b="1" dirty="0"/>
              <a:t>strung out</a:t>
            </a:r>
            <a:r>
              <a:rPr lang="en-US" sz="2400" dirty="0"/>
              <a:t>: mentally and physically exhausted;</a:t>
            </a:r>
            <a:br>
              <a:rPr lang="en-US" sz="2400" dirty="0"/>
            </a:br>
            <a:r>
              <a:rPr lang="en-US" sz="2400" b="1" dirty="0"/>
              <a:t>turn on</a:t>
            </a:r>
            <a:r>
              <a:rPr lang="en-US" sz="2400" dirty="0"/>
              <a:t>: to get high on drugs;</a:t>
            </a:r>
            <a:br>
              <a:rPr lang="en-US" sz="2400" dirty="0"/>
            </a:br>
            <a:r>
              <a:rPr lang="en-US" sz="2400" b="1" dirty="0"/>
              <a:t>wasted</a:t>
            </a:r>
            <a:r>
              <a:rPr lang="en-US" sz="2400" dirty="0"/>
              <a:t>: highly relaxed euphoria.</a:t>
            </a:r>
          </a:p>
        </p:txBody>
      </p:sp>
    </p:spTree>
    <p:extLst>
      <p:ext uri="{BB962C8B-B14F-4D97-AF65-F5344CB8AC3E}">
        <p14:creationId xmlns:p14="http://schemas.microsoft.com/office/powerpoint/2010/main" val="142613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Hippie </a:t>
            </a:r>
            <a:r>
              <a:rPr lang="en-US" dirty="0" err="1" smtClean="0"/>
              <a:t>CounterCulture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Different “types” of hippies</a:t>
            </a:r>
          </a:p>
          <a:p>
            <a:pPr marL="365760" lvl="1" indent="0">
              <a:buNone/>
            </a:pPr>
            <a:r>
              <a:rPr lang="en-US" sz="2400" i="1" dirty="0" smtClean="0"/>
              <a:t>- </a:t>
            </a:r>
            <a:r>
              <a:rPr lang="en-US" sz="2400" i="1" u="sng" dirty="0" smtClean="0"/>
              <a:t>the </a:t>
            </a:r>
            <a:r>
              <a:rPr lang="en-US" sz="2400" i="1" u="sng" dirty="0"/>
              <a:t>communalist</a:t>
            </a:r>
            <a:r>
              <a:rPr lang="en-US" sz="2400" dirty="0"/>
              <a:t>, who preaches togetherness and co-operation and often sets up communes;</a:t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en-US" sz="2400" i="1" u="sng" dirty="0"/>
              <a:t>the religionist</a:t>
            </a:r>
            <a:r>
              <a:rPr lang="en-US" sz="2400" dirty="0"/>
              <a:t>, who strives to expand the mind and is often committed to Eastern religions such as Buddhism;</a:t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en-US" sz="2400" i="1" u="sng" dirty="0"/>
              <a:t>the hedonist</a:t>
            </a:r>
            <a:r>
              <a:rPr lang="en-US" sz="2400" dirty="0"/>
              <a:t>, who advocates free love;</a:t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en-US" sz="2400" i="1" u="sng" dirty="0"/>
              <a:t>the protestor</a:t>
            </a:r>
            <a:r>
              <a:rPr lang="en-US" sz="2400" dirty="0"/>
              <a:t>, who is more concerned with political goals. </a:t>
            </a:r>
            <a:endParaRPr lang="en-US" sz="2400" dirty="0" smtClean="0"/>
          </a:p>
          <a:p>
            <a:r>
              <a:rPr lang="en-US" sz="2800" dirty="0" smtClean="0"/>
              <a:t>Some of the older hippies resented younger or “tourist” hippies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18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Hippie Counterculture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Lots of different hippie communities</a:t>
            </a:r>
          </a:p>
          <a:p>
            <a:pPr lvl="1"/>
            <a:r>
              <a:rPr lang="en-US" sz="2400" dirty="0" smtClean="0"/>
              <a:t>Haight-Ashbury, </a:t>
            </a:r>
            <a:r>
              <a:rPr lang="en-US" sz="2400" smtClean="0"/>
              <a:t>San Francisco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105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www.cbc.ca/archives/entry/hippie-life-it-aint-easy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www.cbc.ca/archives/entry/welcome-to-the-future-less-work-more-play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 of the War" id="{A517FBEF-B105-4247-BF76-5EA8B8DB0D6C}" vid="{C641FCF8-4895-4272-8CB2-84EF65A7D16E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Line</Template>
  <TotalTime>0</TotalTime>
  <Words>235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</vt:lpstr>
      <vt:lpstr>Wingdings</vt:lpstr>
      <vt:lpstr>Red Line Business 16x9</vt:lpstr>
      <vt:lpstr>60’s Counter Culture</vt:lpstr>
      <vt:lpstr>Daily Quiz</vt:lpstr>
      <vt:lpstr>Debrief Last Classes</vt:lpstr>
      <vt:lpstr>Debrief Last Classes</vt:lpstr>
      <vt:lpstr>Kent State Massacre</vt:lpstr>
      <vt:lpstr>Hippies Counter-Culture</vt:lpstr>
      <vt:lpstr>Hippie CounterCulture</vt:lpstr>
      <vt:lpstr>Hippie Counterculture</vt:lpstr>
      <vt:lpstr>Video Links</vt:lpstr>
      <vt:lpstr>Homework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2017-03-23T15:18:49Z</dcterms:created>
  <dcterms:modified xsi:type="dcterms:W3CDTF">2018-03-20T20:21:55Z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