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0" r:id="rId12"/>
    <p:sldId id="267" r:id="rId13"/>
    <p:sldId id="271" r:id="rId14"/>
    <p:sldId id="268" r:id="rId15"/>
    <p:sldId id="272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757F5-995A-4A1A-BC3A-D4947BCA7B7C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B8677-F31D-4FD1-B80F-5322EE7A3C7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0462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757F5-995A-4A1A-BC3A-D4947BCA7B7C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B8677-F31D-4FD1-B80F-5322EE7A3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53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757F5-995A-4A1A-BC3A-D4947BCA7B7C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B8677-F31D-4FD1-B80F-5322EE7A3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384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757F5-995A-4A1A-BC3A-D4947BCA7B7C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B8677-F31D-4FD1-B80F-5322EE7A3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4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757F5-995A-4A1A-BC3A-D4947BCA7B7C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B8677-F31D-4FD1-B80F-5322EE7A3C7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2877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757F5-995A-4A1A-BC3A-D4947BCA7B7C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B8677-F31D-4FD1-B80F-5322EE7A3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305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757F5-995A-4A1A-BC3A-D4947BCA7B7C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B8677-F31D-4FD1-B80F-5322EE7A3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35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757F5-995A-4A1A-BC3A-D4947BCA7B7C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B8677-F31D-4FD1-B80F-5322EE7A3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23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757F5-995A-4A1A-BC3A-D4947BCA7B7C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B8677-F31D-4FD1-B80F-5322EE7A3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461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405079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C757F5-995A-4A1A-BC3A-D4947BCA7B7C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8B8677-F31D-4FD1-B80F-5322EE7A3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87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C757F5-995A-4A1A-BC3A-D4947BCA7B7C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8B8677-F31D-4FD1-B80F-5322EE7A3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01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4C757F5-995A-4A1A-BC3A-D4947BCA7B7C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8B8677-F31D-4FD1-B80F-5322EE7A3C7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56715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t0GocBFrKo&amp;feature=related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oltube.com/video/04b72f25fdc37c64128c/Job%20Switching%20Pt%202/3" TargetMode="External"/><Relationship Id="rId2" Type="http://schemas.openxmlformats.org/officeDocument/2006/relationships/hyperlink" Target="https://www.youtube.com/watch?v=4AZK2-Tfc84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ople.wku.edu/charles.smith/MALVINA/mr094.htm#1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d7RqwgDUD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50’s Culture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5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Youth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Rock and Roll:</a:t>
            </a:r>
          </a:p>
          <a:p>
            <a:pPr lvl="1"/>
            <a:r>
              <a:rPr lang="en-US" sz="2800" dirty="0" smtClean="0"/>
              <a:t>Large group of youth that just wanted to have a good time, listen to exciting music, etc. (Elvis Presley gets super popular)</a:t>
            </a:r>
          </a:p>
          <a:p>
            <a:r>
              <a:rPr lang="en-US" sz="3200" dirty="0" smtClean="0"/>
              <a:t>Beatniks</a:t>
            </a:r>
          </a:p>
          <a:p>
            <a:pPr lvl="1"/>
            <a:r>
              <a:rPr lang="en-US" sz="2800" dirty="0" smtClean="0"/>
              <a:t>Group of youth that were unhappy with society and wrote poetry to express their frustrations</a:t>
            </a:r>
          </a:p>
          <a:p>
            <a:pPr lvl="1"/>
            <a:r>
              <a:rPr lang="en-US" sz="2800" dirty="0" smtClean="0"/>
              <a:t>“Non-conformist”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135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Consumerism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65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u="sng" dirty="0"/>
              <a:t>TV ownership rose as the </a:t>
            </a:r>
            <a:r>
              <a:rPr lang="en-US" sz="3200" u="sng" dirty="0" smtClean="0"/>
              <a:t>cost of </a:t>
            </a:r>
            <a:r>
              <a:rPr lang="en-US" sz="3200" u="sng" dirty="0"/>
              <a:t>owning them dropped.</a:t>
            </a:r>
          </a:p>
          <a:p>
            <a:r>
              <a:rPr lang="en-US" sz="3200" dirty="0" smtClean="0"/>
              <a:t>In 1952, </a:t>
            </a:r>
            <a:r>
              <a:rPr lang="en-US" sz="3200" dirty="0"/>
              <a:t>TV Guide </a:t>
            </a:r>
            <a:r>
              <a:rPr lang="en-US" sz="3200" dirty="0" smtClean="0"/>
              <a:t>outsold every </a:t>
            </a:r>
            <a:r>
              <a:rPr lang="en-US" sz="3200" dirty="0"/>
              <a:t>other magazine.</a:t>
            </a:r>
          </a:p>
          <a:p>
            <a:r>
              <a:rPr lang="en-US" sz="3200" dirty="0" smtClean="0"/>
              <a:t>The </a:t>
            </a:r>
            <a:r>
              <a:rPr lang="en-US" sz="3200" dirty="0"/>
              <a:t>TV Dinner was </a:t>
            </a:r>
            <a:r>
              <a:rPr lang="en-US" sz="3200" dirty="0" smtClean="0"/>
              <a:t>introduced in </a:t>
            </a:r>
            <a:r>
              <a:rPr lang="en-US" sz="3200" dirty="0"/>
              <a:t>1954 and altered </a:t>
            </a:r>
            <a:r>
              <a:rPr lang="en-US" sz="3200" dirty="0" smtClean="0"/>
              <a:t>America’s eating </a:t>
            </a:r>
            <a:r>
              <a:rPr lang="en-US" sz="3200" dirty="0"/>
              <a:t>habits</a:t>
            </a:r>
            <a:r>
              <a:rPr lang="en-US" sz="3200" dirty="0" smtClean="0"/>
              <a:t>.</a:t>
            </a:r>
          </a:p>
          <a:p>
            <a:pPr lvl="1"/>
            <a:r>
              <a:rPr lang="en-US" sz="3000" dirty="0" smtClean="0"/>
              <a:t>TV affected everything about American culture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68908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Television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Shows like “Leave it </a:t>
            </a:r>
            <a:r>
              <a:rPr lang="en-US" sz="3200" dirty="0" smtClean="0"/>
              <a:t>to Beaver</a:t>
            </a:r>
            <a:r>
              <a:rPr lang="en-US" sz="3200" dirty="0"/>
              <a:t>”, and “I love Lucy</a:t>
            </a:r>
            <a:r>
              <a:rPr lang="en-US" sz="3200" dirty="0" smtClean="0"/>
              <a:t>” portrayed </a:t>
            </a:r>
            <a:r>
              <a:rPr lang="en-US" sz="3200" dirty="0"/>
              <a:t>a perfect </a:t>
            </a:r>
            <a:r>
              <a:rPr lang="en-US" sz="3200" dirty="0" smtClean="0"/>
              <a:t>family life </a:t>
            </a:r>
            <a:r>
              <a:rPr lang="en-US" sz="3200" dirty="0"/>
              <a:t>and not the reality </a:t>
            </a:r>
            <a:r>
              <a:rPr lang="en-US" sz="3200" dirty="0" smtClean="0"/>
              <a:t>of everyday </a:t>
            </a:r>
            <a:r>
              <a:rPr lang="en-US" sz="3200" dirty="0"/>
              <a:t>homes.</a:t>
            </a:r>
          </a:p>
          <a:p>
            <a:pPr lvl="1"/>
            <a:r>
              <a:rPr lang="en-US" sz="2800" dirty="0" smtClean="0"/>
              <a:t>Moms </a:t>
            </a:r>
            <a:r>
              <a:rPr lang="en-US" sz="2800" dirty="0"/>
              <a:t>were always </a:t>
            </a:r>
            <a:r>
              <a:rPr lang="en-US" sz="2800" dirty="0" smtClean="0"/>
              <a:t>pretty and </a:t>
            </a:r>
            <a:r>
              <a:rPr lang="en-US" sz="2800" dirty="0"/>
              <a:t>doing domestic things</a:t>
            </a:r>
          </a:p>
          <a:p>
            <a:pPr lvl="1"/>
            <a:r>
              <a:rPr lang="en-US" sz="2800" dirty="0" smtClean="0"/>
              <a:t>Children were adventurous </a:t>
            </a:r>
            <a:r>
              <a:rPr lang="en-US" sz="2800" dirty="0"/>
              <a:t>but obedient</a:t>
            </a:r>
          </a:p>
          <a:p>
            <a:pPr lvl="1"/>
            <a:r>
              <a:rPr lang="en-US" sz="2800" dirty="0" smtClean="0"/>
              <a:t>Dads </a:t>
            </a:r>
            <a:r>
              <a:rPr lang="en-US" sz="2800" dirty="0"/>
              <a:t>never worked </a:t>
            </a:r>
            <a:r>
              <a:rPr lang="en-US" sz="2800" dirty="0" smtClean="0"/>
              <a:t>late, never </a:t>
            </a:r>
            <a:r>
              <a:rPr lang="en-US" sz="2800" dirty="0"/>
              <a:t>lost their </a:t>
            </a:r>
            <a:r>
              <a:rPr lang="en-US" sz="2800" dirty="0" smtClean="0"/>
              <a:t>temper and </a:t>
            </a:r>
            <a:r>
              <a:rPr lang="en-US" sz="2800" dirty="0"/>
              <a:t>knew all the </a:t>
            </a:r>
            <a:r>
              <a:rPr lang="en-US" sz="2800" dirty="0" smtClean="0"/>
              <a:t>right answers.</a:t>
            </a:r>
          </a:p>
          <a:p>
            <a:pPr algn="ctr"/>
            <a:r>
              <a:rPr lang="en-US" sz="3000" b="1" dirty="0" smtClean="0"/>
              <a:t>How does that effect American culture?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270700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501226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Companies shifted advertising campaigns to the television</a:t>
            </a:r>
          </a:p>
          <a:p>
            <a:r>
              <a:rPr lang="en-US" sz="3200" dirty="0" smtClean="0"/>
              <a:t>They encouraged Americans to “</a:t>
            </a:r>
            <a:r>
              <a:rPr lang="en-US" sz="3200" u="sng" dirty="0" smtClean="0"/>
              <a:t>keep up with the Joneses</a:t>
            </a:r>
            <a:r>
              <a:rPr lang="en-US" sz="3200" dirty="0" smtClean="0"/>
              <a:t>” and buy on credit</a:t>
            </a:r>
          </a:p>
          <a:p>
            <a:r>
              <a:rPr lang="en-US" sz="3200" dirty="0"/>
              <a:t>Rise of franchises </a:t>
            </a:r>
            <a:r>
              <a:rPr lang="en-US" sz="3200" dirty="0" smtClean="0"/>
              <a:t>like McDonalds </a:t>
            </a:r>
            <a:r>
              <a:rPr lang="en-US" sz="3200" dirty="0"/>
              <a:t>appealed to </a:t>
            </a:r>
            <a:r>
              <a:rPr lang="en-US" sz="3200" dirty="0" smtClean="0"/>
              <a:t>the nations </a:t>
            </a:r>
            <a:r>
              <a:rPr lang="en-US" sz="3200" dirty="0"/>
              <a:t>sense of </a:t>
            </a:r>
            <a:r>
              <a:rPr lang="en-US" sz="3200" u="sng" dirty="0"/>
              <a:t>conformity</a:t>
            </a:r>
            <a:r>
              <a:rPr lang="en-US" sz="3200" dirty="0" smtClean="0"/>
              <a:t>.</a:t>
            </a:r>
          </a:p>
          <a:p>
            <a:r>
              <a:rPr lang="en-US" sz="3200" dirty="0"/>
              <a:t>Examples</a:t>
            </a:r>
            <a:r>
              <a:rPr lang="en-US" sz="3200" dirty="0" smtClean="0"/>
              <a:t>: </a:t>
            </a:r>
            <a:r>
              <a:rPr lang="en-US" sz="3200" dirty="0" smtClean="0">
                <a:hlinkClick r:id="rId2"/>
              </a:rPr>
              <a:t>https://www.youtube.com/watch?v=Et0GocBFrKo&amp;feature=related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4088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TV and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TV made fun of things in American culture</a:t>
            </a:r>
          </a:p>
          <a:p>
            <a:r>
              <a:rPr lang="en-US" sz="3200" i="1" dirty="0" smtClean="0"/>
              <a:t>I </a:t>
            </a:r>
            <a:r>
              <a:rPr lang="en-US" sz="3200" i="1" dirty="0"/>
              <a:t>Love </a:t>
            </a:r>
            <a:r>
              <a:rPr lang="en-US" sz="3200" i="1" dirty="0" smtClean="0"/>
              <a:t>Lucy: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Advertising- </a:t>
            </a:r>
            <a:r>
              <a:rPr lang="en-US" sz="3200" dirty="0" smtClean="0">
                <a:hlinkClick r:id="rId2"/>
              </a:rPr>
              <a:t>https</a:t>
            </a:r>
            <a:r>
              <a:rPr lang="en-US" sz="3200" dirty="0">
                <a:hlinkClick r:id="rId2"/>
              </a:rPr>
              <a:t>://</a:t>
            </a:r>
            <a:r>
              <a:rPr lang="en-US" sz="3200" dirty="0" smtClean="0">
                <a:hlinkClick r:id="rId2"/>
              </a:rPr>
              <a:t>www.youtube.com/watch?v=4AZK2-Tfc84</a:t>
            </a:r>
            <a:r>
              <a:rPr lang="en-US" sz="3200" dirty="0" smtClean="0"/>
              <a:t> </a:t>
            </a:r>
          </a:p>
          <a:p>
            <a:r>
              <a:rPr lang="en-US" sz="3200" dirty="0"/>
              <a:t>Gender Roles- </a:t>
            </a:r>
            <a:r>
              <a:rPr lang="en-US" sz="3200" dirty="0">
                <a:hlinkClick r:id="rId3"/>
              </a:rPr>
              <a:t>http://</a:t>
            </a:r>
            <a:r>
              <a:rPr lang="en-US" sz="3200" dirty="0" smtClean="0">
                <a:hlinkClick r:id="rId3"/>
              </a:rPr>
              <a:t>www.schooltube.com/video/04b72f25fdc37c64128c/Job%20Switching%20Pt%202/3</a:t>
            </a:r>
            <a:r>
              <a:rPr lang="en-US" sz="3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5499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Automobile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Automobiles become more common as they become cheaper and people have more money </a:t>
            </a:r>
          </a:p>
          <a:p>
            <a:r>
              <a:rPr lang="en-US" sz="3200" dirty="0" smtClean="0"/>
              <a:t>People can live in the </a:t>
            </a:r>
            <a:r>
              <a:rPr lang="en-US" sz="3200" u="sng" dirty="0" smtClean="0"/>
              <a:t>suburbs</a:t>
            </a:r>
            <a:r>
              <a:rPr lang="en-US" sz="3200" dirty="0" smtClean="0"/>
              <a:t> and commute to work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3990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Home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u="sng" dirty="0" smtClean="0"/>
              <a:t>G.I. Bill</a:t>
            </a:r>
            <a:r>
              <a:rPr lang="en-US" sz="3200" dirty="0" smtClean="0"/>
              <a:t>:</a:t>
            </a:r>
          </a:p>
          <a:p>
            <a:r>
              <a:rPr lang="en-US" sz="3200" dirty="0" smtClean="0"/>
              <a:t>Passed June 24, 1944</a:t>
            </a:r>
          </a:p>
          <a:p>
            <a:r>
              <a:rPr lang="en-US" sz="3200" dirty="0" smtClean="0"/>
              <a:t>Gave </a:t>
            </a:r>
            <a:r>
              <a:rPr lang="en-US" sz="3200" dirty="0"/>
              <a:t>job priority to veterans, </a:t>
            </a:r>
            <a:r>
              <a:rPr lang="en-US" sz="3200" dirty="0" smtClean="0"/>
              <a:t>52 weeks </a:t>
            </a:r>
            <a:r>
              <a:rPr lang="en-US" sz="3200" dirty="0"/>
              <a:t>of </a:t>
            </a:r>
            <a:r>
              <a:rPr lang="en-US" sz="3200" dirty="0" smtClean="0"/>
              <a:t>unemployment benefits</a:t>
            </a:r>
            <a:r>
              <a:rPr lang="en-US" sz="3200" dirty="0"/>
              <a:t>, monthly </a:t>
            </a:r>
            <a:r>
              <a:rPr lang="en-US" sz="3200" dirty="0" smtClean="0"/>
              <a:t>allowances, and </a:t>
            </a:r>
            <a:r>
              <a:rPr lang="en-US" sz="3200" dirty="0"/>
              <a:t>low interest loans</a:t>
            </a:r>
            <a:r>
              <a:rPr lang="en-US" sz="3200" dirty="0" smtClean="0"/>
              <a:t>.</a:t>
            </a:r>
          </a:p>
          <a:p>
            <a:pPr lvl="1"/>
            <a:r>
              <a:rPr lang="en-US" sz="2800" dirty="0" smtClean="0"/>
              <a:t>Why would the government pass this?</a:t>
            </a:r>
          </a:p>
          <a:p>
            <a:r>
              <a:rPr lang="en-US" sz="3000" dirty="0" smtClean="0"/>
              <a:t>Want to ease soldiers back into civilian life</a:t>
            </a:r>
          </a:p>
          <a:p>
            <a:r>
              <a:rPr lang="en-US" sz="3000" dirty="0" smtClean="0"/>
              <a:t>Allows soldiers to buy homes leading to massive </a:t>
            </a:r>
            <a:r>
              <a:rPr lang="en-US" sz="3000" u="sng" dirty="0" smtClean="0"/>
              <a:t>suburbanization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16217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Baby Boom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Fertility rate ( # of births per 1,000 </a:t>
            </a:r>
            <a:r>
              <a:rPr lang="en-US" sz="3200" dirty="0" smtClean="0"/>
              <a:t>women) peaked </a:t>
            </a:r>
            <a:r>
              <a:rPr lang="en-US" sz="3200" dirty="0"/>
              <a:t>at 123 in 1957. An American </a:t>
            </a:r>
            <a:r>
              <a:rPr lang="en-US" sz="3200" dirty="0" smtClean="0"/>
              <a:t>baby was </a:t>
            </a:r>
            <a:r>
              <a:rPr lang="en-US" sz="3200" dirty="0"/>
              <a:t>born every 7 seconds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Why?</a:t>
            </a:r>
          </a:p>
          <a:p>
            <a:pPr lvl="1"/>
            <a:r>
              <a:rPr lang="en-US" sz="2800" dirty="0"/>
              <a:t>More men in society returning after WWII</a:t>
            </a:r>
            <a:r>
              <a:rPr lang="en-US" sz="2800" dirty="0" smtClean="0"/>
              <a:t>.</a:t>
            </a:r>
            <a:endParaRPr lang="en-US" sz="2800" dirty="0"/>
          </a:p>
          <a:p>
            <a:pPr lvl="1"/>
            <a:r>
              <a:rPr lang="en-US" sz="2800" dirty="0"/>
              <a:t>GI bill allows men to start a family. Married at </a:t>
            </a:r>
            <a:r>
              <a:rPr lang="en-US" sz="2800" dirty="0" smtClean="0"/>
              <a:t>a younger </a:t>
            </a:r>
            <a:r>
              <a:rPr lang="en-US" sz="2800" dirty="0"/>
              <a:t>age then their </a:t>
            </a:r>
            <a:r>
              <a:rPr lang="en-US" sz="2800" dirty="0" smtClean="0"/>
              <a:t>parents</a:t>
            </a:r>
            <a:endParaRPr lang="en-US" sz="2800" dirty="0"/>
          </a:p>
          <a:p>
            <a:pPr lvl="1"/>
            <a:r>
              <a:rPr lang="en-US" sz="2800" dirty="0"/>
              <a:t>Medical science improved - increasing the </a:t>
            </a:r>
            <a:r>
              <a:rPr lang="en-US" sz="2800" dirty="0" smtClean="0"/>
              <a:t>survival rate </a:t>
            </a:r>
            <a:r>
              <a:rPr lang="en-US" sz="2800" dirty="0"/>
              <a:t>of babies.</a:t>
            </a:r>
          </a:p>
          <a:p>
            <a:pPr lvl="1"/>
            <a:r>
              <a:rPr lang="en-US" sz="2800" dirty="0" smtClean="0"/>
              <a:t>Good </a:t>
            </a:r>
            <a:r>
              <a:rPr lang="en-US" sz="2800" dirty="0"/>
              <a:t>economy ( no fear of loosing a job and </a:t>
            </a:r>
            <a:r>
              <a:rPr lang="en-US" sz="2800" dirty="0" smtClean="0"/>
              <a:t>not being </a:t>
            </a:r>
            <a:r>
              <a:rPr lang="en-US" sz="2800" dirty="0"/>
              <a:t>able to support the family)</a:t>
            </a:r>
          </a:p>
        </p:txBody>
      </p:sp>
    </p:spTree>
    <p:extLst>
      <p:ext uri="{BB962C8B-B14F-4D97-AF65-F5344CB8AC3E}">
        <p14:creationId xmlns:p14="http://schemas.microsoft.com/office/powerpoint/2010/main" val="337898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3040" y="2286000"/>
            <a:ext cx="954894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What effect would the G.I. Bill and the baby boom have on American culture as a whole?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3362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levittow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7919" y="1984774"/>
            <a:ext cx="5934075" cy="433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levittow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966" y="2237185"/>
            <a:ext cx="4972050" cy="3829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99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levittow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45" y="158322"/>
            <a:ext cx="11658218" cy="6557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99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6571" y="39187"/>
            <a:ext cx="11299372" cy="674030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algn="ctr"/>
            <a:r>
              <a:rPr lang="en-US" sz="2400" dirty="0"/>
              <a:t>Little boxes on the hillside,</a:t>
            </a:r>
            <a:br>
              <a:rPr lang="en-US" sz="2400" dirty="0"/>
            </a:br>
            <a:r>
              <a:rPr lang="en-US" sz="2400" dirty="0"/>
              <a:t>Little boxes made of </a:t>
            </a:r>
            <a:r>
              <a:rPr lang="en-US" sz="2400" dirty="0" err="1"/>
              <a:t>ticky</a:t>
            </a:r>
            <a:r>
              <a:rPr lang="en-US" sz="2400" dirty="0"/>
              <a:t> tacky,</a:t>
            </a:r>
            <a:r>
              <a:rPr lang="en-US" sz="2400" baseline="30000" dirty="0">
                <a:hlinkClick r:id="rId2"/>
              </a:rPr>
              <a:t>1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Little boxes on the hillside,</a:t>
            </a:r>
            <a:br>
              <a:rPr lang="en-US" sz="2400" dirty="0"/>
            </a:br>
            <a:r>
              <a:rPr lang="en-US" sz="2400" dirty="0"/>
              <a:t>Little boxes all the same.</a:t>
            </a:r>
            <a:br>
              <a:rPr lang="en-US" sz="2400" dirty="0"/>
            </a:br>
            <a:r>
              <a:rPr lang="en-US" sz="2400" dirty="0"/>
              <a:t>There's a green one and a pink one </a:t>
            </a:r>
            <a:br>
              <a:rPr lang="en-US" sz="2400" dirty="0"/>
            </a:br>
            <a:r>
              <a:rPr lang="en-US" sz="2400" dirty="0"/>
              <a:t>And a blue one and a yellow one,</a:t>
            </a:r>
            <a:br>
              <a:rPr lang="en-US" sz="2400" dirty="0"/>
            </a:br>
            <a:r>
              <a:rPr lang="en-US" sz="2400" dirty="0"/>
              <a:t>And they're all made out of </a:t>
            </a:r>
            <a:r>
              <a:rPr lang="en-US" sz="2400" dirty="0" err="1"/>
              <a:t>ticky</a:t>
            </a:r>
            <a:r>
              <a:rPr lang="en-US" sz="2400" dirty="0"/>
              <a:t> tacky</a:t>
            </a:r>
            <a:br>
              <a:rPr lang="en-US" sz="2400" dirty="0"/>
            </a:br>
            <a:r>
              <a:rPr lang="en-US" sz="2400" dirty="0"/>
              <a:t>And they all look just the same.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And </a:t>
            </a:r>
            <a:r>
              <a:rPr lang="en-US" sz="2400" dirty="0"/>
              <a:t>the people in the houses</a:t>
            </a:r>
            <a:br>
              <a:rPr lang="en-US" sz="2400" dirty="0"/>
            </a:br>
            <a:r>
              <a:rPr lang="en-US" sz="2400" dirty="0"/>
              <a:t>All went to the university,</a:t>
            </a:r>
            <a:br>
              <a:rPr lang="en-US" sz="2400" dirty="0"/>
            </a:br>
            <a:r>
              <a:rPr lang="en-US" sz="2400" dirty="0"/>
              <a:t>Where they were put in boxes</a:t>
            </a:r>
            <a:br>
              <a:rPr lang="en-US" sz="2400" dirty="0"/>
            </a:br>
            <a:r>
              <a:rPr lang="en-US" sz="2400" dirty="0"/>
              <a:t>And they came out all the same,</a:t>
            </a:r>
            <a:br>
              <a:rPr lang="en-US" sz="2400" dirty="0"/>
            </a:br>
            <a:r>
              <a:rPr lang="en-US" sz="2400" dirty="0"/>
              <a:t>And there's doctors and lawyers,</a:t>
            </a:r>
            <a:br>
              <a:rPr lang="en-US" sz="2400" dirty="0"/>
            </a:br>
            <a:r>
              <a:rPr lang="en-US" sz="2400" dirty="0"/>
              <a:t>And business executives,</a:t>
            </a:r>
            <a:br>
              <a:rPr lang="en-US" sz="2400" dirty="0"/>
            </a:br>
            <a:r>
              <a:rPr lang="en-US" sz="2400" dirty="0"/>
              <a:t>And they're all made out of </a:t>
            </a:r>
            <a:r>
              <a:rPr lang="en-US" sz="2400" dirty="0" err="1"/>
              <a:t>ticky</a:t>
            </a:r>
            <a:r>
              <a:rPr lang="en-US" sz="2400" dirty="0"/>
              <a:t> tacky</a:t>
            </a:r>
            <a:br>
              <a:rPr lang="en-US" sz="2400" dirty="0"/>
            </a:br>
            <a:r>
              <a:rPr lang="en-US" sz="2400" dirty="0"/>
              <a:t>And they all look just the same.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And </a:t>
            </a:r>
            <a:r>
              <a:rPr lang="en-US" sz="2400" dirty="0"/>
              <a:t>they all play on the golf course</a:t>
            </a:r>
            <a:br>
              <a:rPr lang="en-US" sz="2400" dirty="0"/>
            </a:br>
            <a:r>
              <a:rPr lang="en-US" sz="2400" dirty="0"/>
              <a:t>And drink their martinis dry,</a:t>
            </a:r>
            <a:br>
              <a:rPr lang="en-US" sz="2400" dirty="0"/>
            </a:br>
            <a:r>
              <a:rPr lang="en-US" sz="2400" dirty="0"/>
              <a:t>And they all have pretty children</a:t>
            </a:r>
            <a:br>
              <a:rPr lang="en-US" sz="2400" dirty="0"/>
            </a:br>
            <a:r>
              <a:rPr lang="en-US" sz="2400" dirty="0"/>
              <a:t>And the children go to school,</a:t>
            </a:r>
            <a:br>
              <a:rPr lang="en-US" sz="2400" dirty="0"/>
            </a:br>
            <a:r>
              <a:rPr lang="en-US" sz="2400" dirty="0"/>
              <a:t>And the children go to summer camp</a:t>
            </a:r>
            <a:br>
              <a:rPr lang="en-US" sz="2400" dirty="0"/>
            </a:br>
            <a:r>
              <a:rPr lang="en-US" sz="2400" dirty="0"/>
              <a:t>And then to the university,</a:t>
            </a:r>
            <a:br>
              <a:rPr lang="en-US" sz="2400" dirty="0"/>
            </a:br>
            <a:r>
              <a:rPr lang="en-US" sz="2400" dirty="0"/>
              <a:t>Where they are put in boxes</a:t>
            </a:r>
            <a:br>
              <a:rPr lang="en-US" sz="2400" dirty="0"/>
            </a:br>
            <a:r>
              <a:rPr lang="en-US" sz="2400" dirty="0"/>
              <a:t>And they come out all the same.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And </a:t>
            </a:r>
            <a:r>
              <a:rPr lang="en-US" sz="2400" dirty="0"/>
              <a:t>the boys go into business</a:t>
            </a:r>
            <a:br>
              <a:rPr lang="en-US" sz="2400" dirty="0"/>
            </a:br>
            <a:r>
              <a:rPr lang="en-US" sz="2400" dirty="0"/>
              <a:t>And marry and raise a family</a:t>
            </a:r>
            <a:br>
              <a:rPr lang="en-US" sz="2400" dirty="0"/>
            </a:br>
            <a:r>
              <a:rPr lang="en-US" sz="2400" dirty="0"/>
              <a:t>In boxes made of </a:t>
            </a:r>
            <a:r>
              <a:rPr lang="en-US" sz="2400" dirty="0" err="1"/>
              <a:t>ticky</a:t>
            </a:r>
            <a:r>
              <a:rPr lang="en-US" sz="2400" dirty="0"/>
              <a:t> tacky </a:t>
            </a:r>
            <a:br>
              <a:rPr lang="en-US" sz="2400" dirty="0"/>
            </a:br>
            <a:r>
              <a:rPr lang="en-US" sz="2400" dirty="0"/>
              <a:t>And they all look just the same.</a:t>
            </a:r>
            <a:br>
              <a:rPr lang="en-US" sz="2400" dirty="0"/>
            </a:br>
            <a:r>
              <a:rPr lang="en-US" sz="2400" dirty="0"/>
              <a:t>There's a green one and a pink one</a:t>
            </a:r>
            <a:br>
              <a:rPr lang="en-US" sz="2400" dirty="0"/>
            </a:br>
            <a:r>
              <a:rPr lang="en-US" sz="2400" dirty="0"/>
              <a:t>And a blue one and a yellow one,</a:t>
            </a:r>
            <a:br>
              <a:rPr lang="en-US" sz="2400" dirty="0"/>
            </a:br>
            <a:r>
              <a:rPr lang="en-US" sz="2400" dirty="0"/>
              <a:t>And they're all made out of </a:t>
            </a:r>
            <a:r>
              <a:rPr lang="en-US" sz="2400" dirty="0" err="1"/>
              <a:t>ticky</a:t>
            </a:r>
            <a:r>
              <a:rPr lang="en-US" sz="2400" dirty="0"/>
              <a:t> tacky</a:t>
            </a:r>
            <a:br>
              <a:rPr lang="en-US" sz="2400" dirty="0"/>
            </a:br>
            <a:r>
              <a:rPr lang="en-US" sz="2400" dirty="0"/>
              <a:t>And they all look just the same.</a:t>
            </a:r>
          </a:p>
          <a:p>
            <a:pPr algn="ctr"/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982789" y="287383"/>
            <a:ext cx="0" cy="5943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834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Date with Your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www.youtube.com/watch?v=Gd7RqwgDUDg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44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Women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Popular culture </a:t>
            </a:r>
            <a:r>
              <a:rPr lang="en-US" sz="3200" dirty="0" smtClean="0"/>
              <a:t>glorified marriage </a:t>
            </a:r>
            <a:r>
              <a:rPr lang="en-US" sz="3200" dirty="0"/>
              <a:t>and parenthood </a:t>
            </a:r>
            <a:r>
              <a:rPr lang="en-US" sz="3200" dirty="0" smtClean="0"/>
              <a:t>more then </a:t>
            </a:r>
            <a:r>
              <a:rPr lang="en-US" sz="3200" dirty="0"/>
              <a:t>any other era</a:t>
            </a:r>
            <a:r>
              <a:rPr lang="en-US" sz="3200" dirty="0" smtClean="0"/>
              <a:t>.</a:t>
            </a:r>
            <a:endParaRPr lang="en-US" sz="3200" dirty="0"/>
          </a:p>
          <a:p>
            <a:r>
              <a:rPr lang="en-US" sz="3200" dirty="0"/>
              <a:t>Women were told to </a:t>
            </a:r>
            <a:r>
              <a:rPr lang="en-US" sz="3200" dirty="0" smtClean="0"/>
              <a:t>be “helpmates</a:t>
            </a:r>
            <a:r>
              <a:rPr lang="en-US" sz="3200" dirty="0"/>
              <a:t>” to their </a:t>
            </a:r>
            <a:r>
              <a:rPr lang="en-US" sz="3200" dirty="0" smtClean="0"/>
              <a:t>husbands and </a:t>
            </a:r>
            <a:r>
              <a:rPr lang="en-US" sz="3200" dirty="0"/>
              <a:t>full time mothers to </a:t>
            </a:r>
            <a:r>
              <a:rPr lang="en-US" sz="3200" dirty="0" smtClean="0"/>
              <a:t>their children</a:t>
            </a:r>
            <a:endParaRPr lang="en-US" sz="3200" dirty="0"/>
          </a:p>
          <a:p>
            <a:pPr lvl="1"/>
            <a:r>
              <a:rPr lang="en-US" sz="2800" dirty="0" smtClean="0"/>
              <a:t>“</a:t>
            </a:r>
            <a:r>
              <a:rPr lang="en-US" sz="2800" dirty="0"/>
              <a:t>A woman isn’t a woman until she </a:t>
            </a:r>
            <a:r>
              <a:rPr lang="en-US" sz="2800" dirty="0" smtClean="0"/>
              <a:t>is married </a:t>
            </a:r>
            <a:r>
              <a:rPr lang="en-US" sz="2800" dirty="0"/>
              <a:t>and had children.” (The </a:t>
            </a:r>
            <a:r>
              <a:rPr lang="en-US" sz="2800" dirty="0" smtClean="0"/>
              <a:t>Tender Trap</a:t>
            </a:r>
            <a:r>
              <a:rPr lang="en-US" sz="2800" dirty="0"/>
              <a:t>)</a:t>
            </a:r>
          </a:p>
          <a:p>
            <a:pPr lvl="1"/>
            <a:r>
              <a:rPr lang="en-US" sz="2800" dirty="0" smtClean="0"/>
              <a:t>Working </a:t>
            </a:r>
            <a:r>
              <a:rPr lang="en-US" sz="2800" dirty="0"/>
              <a:t>women were called “</a:t>
            </a:r>
            <a:r>
              <a:rPr lang="en-US" sz="2800" dirty="0" smtClean="0"/>
              <a:t>a menace</a:t>
            </a:r>
            <a:r>
              <a:rPr lang="en-US" sz="2800" dirty="0"/>
              <a:t>” (Esquire)</a:t>
            </a:r>
          </a:p>
          <a:p>
            <a:pPr lvl="1"/>
            <a:r>
              <a:rPr lang="en-US" sz="2800" dirty="0" smtClean="0"/>
              <a:t>The </a:t>
            </a:r>
            <a:r>
              <a:rPr lang="en-US" sz="2800" dirty="0"/>
              <a:t>ideal wife was married at 16, </a:t>
            </a:r>
            <a:r>
              <a:rPr lang="en-US" sz="2800" dirty="0" smtClean="0"/>
              <a:t>raised 4 </a:t>
            </a:r>
            <a:r>
              <a:rPr lang="en-US" sz="2800" dirty="0"/>
              <a:t>children, cooked and sewed, </a:t>
            </a:r>
            <a:r>
              <a:rPr lang="en-US" sz="2800" dirty="0" smtClean="0"/>
              <a:t>headed the </a:t>
            </a:r>
            <a:r>
              <a:rPr lang="en-US" sz="2800" dirty="0"/>
              <a:t>PTA and exercised to keep her </a:t>
            </a:r>
            <a:r>
              <a:rPr lang="en-US" sz="2800" dirty="0" smtClean="0"/>
              <a:t>size 12 figure (</a:t>
            </a:r>
            <a:r>
              <a:rPr lang="en-US" sz="2800" dirty="0"/>
              <a:t>Life)</a:t>
            </a:r>
          </a:p>
        </p:txBody>
      </p:sp>
    </p:spTree>
    <p:extLst>
      <p:ext uri="{BB962C8B-B14F-4D97-AF65-F5344CB8AC3E}">
        <p14:creationId xmlns:p14="http://schemas.microsoft.com/office/powerpoint/2010/main" val="342139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3952</TotalTime>
  <Words>516</Words>
  <Application>Microsoft Office PowerPoint</Application>
  <PresentationFormat>Widescreen</PresentationFormat>
  <Paragraphs>63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Calibri</vt:lpstr>
      <vt:lpstr>Calibri Light</vt:lpstr>
      <vt:lpstr>Retrospect</vt:lpstr>
      <vt:lpstr>50’s Culture</vt:lpstr>
      <vt:lpstr>Returning Home</vt:lpstr>
      <vt:lpstr>Baby Boom</vt:lpstr>
      <vt:lpstr>PowerPoint Presentation</vt:lpstr>
      <vt:lpstr>Conformity</vt:lpstr>
      <vt:lpstr>PowerPoint Presentation</vt:lpstr>
      <vt:lpstr>PowerPoint Presentation</vt:lpstr>
      <vt:lpstr>A Date with Your Family</vt:lpstr>
      <vt:lpstr>Role of Women</vt:lpstr>
      <vt:lpstr>Youth Culture</vt:lpstr>
      <vt:lpstr>Consumerism</vt:lpstr>
      <vt:lpstr>Television</vt:lpstr>
      <vt:lpstr>Effects of Television</vt:lpstr>
      <vt:lpstr>Advertising</vt:lpstr>
      <vt:lpstr>TV and Culture</vt:lpstr>
      <vt:lpstr>Automobile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Arms Race, Space Race!</dc:title>
  <dc:creator>Matthew Bird</dc:creator>
  <cp:lastModifiedBy>MATTHEW BIRD</cp:lastModifiedBy>
  <cp:revision>23</cp:revision>
  <dcterms:created xsi:type="dcterms:W3CDTF">2016-02-20T01:43:38Z</dcterms:created>
  <dcterms:modified xsi:type="dcterms:W3CDTF">2017-03-03T17:38:03Z</dcterms:modified>
</cp:coreProperties>
</file>